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3" r:id="rId1"/>
  </p:sldMasterIdLst>
  <p:notesMasterIdLst>
    <p:notesMasterId r:id="rId37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0" r:id="rId34"/>
    <p:sldId id="287" r:id="rId35"/>
    <p:sldId id="288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izabeth W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0"/>
  </p:normalViewPr>
  <p:slideViewPr>
    <p:cSldViewPr snapToGrid="0">
      <p:cViewPr varScale="1">
        <p:scale>
          <a:sx n="150" d="100"/>
          <a:sy n="150" d="100"/>
        </p:scale>
        <p:origin x="176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10-19T01:43:46.228" idx="1">
    <p:pos x="2082" y="280"/>
    <p:text>The F- based pattern is the most common way visitors scan text on a website. Eye-tracking studies have found that most of what people see is in the top and left areas of the screen. The F shaped layout mimics our natural pattern of reading in the West (left to right and top to bottom). An effectively designed website will work with a reader’s natural pattern of scanning the page.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37D92D-EDEF-4DAA-9F25-7FC5C1D0F6F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0246F7-B57E-4647-8371-C364EB062C61}">
      <dgm:prSet/>
      <dgm:spPr/>
      <dgm:t>
        <a:bodyPr/>
        <a:lstStyle/>
        <a:p>
          <a:r>
            <a:rPr lang="en-US" dirty="0"/>
            <a:t>Elizabeth Wong – Frontend Designer &amp; Developer</a:t>
          </a:r>
        </a:p>
      </dgm:t>
    </dgm:pt>
    <dgm:pt modelId="{B03741E0-C15F-478D-BA4E-E01146791FBF}" type="parTrans" cxnId="{FCE4DA63-025C-4FE7-9C3A-BDBD528EB3EB}">
      <dgm:prSet/>
      <dgm:spPr/>
      <dgm:t>
        <a:bodyPr/>
        <a:lstStyle/>
        <a:p>
          <a:endParaRPr lang="en-US"/>
        </a:p>
      </dgm:t>
    </dgm:pt>
    <dgm:pt modelId="{12579847-45AB-4B03-ABB8-E5BC9A8F3846}" type="sibTrans" cxnId="{FCE4DA63-025C-4FE7-9C3A-BDBD528EB3EB}">
      <dgm:prSet/>
      <dgm:spPr/>
      <dgm:t>
        <a:bodyPr/>
        <a:lstStyle/>
        <a:p>
          <a:endParaRPr lang="en-US"/>
        </a:p>
      </dgm:t>
    </dgm:pt>
    <dgm:pt modelId="{465A7010-8C1D-4563-AB61-8084CCD7B4E1}">
      <dgm:prSet/>
      <dgm:spPr/>
      <dgm:t>
        <a:bodyPr/>
        <a:lstStyle/>
        <a:p>
          <a:r>
            <a:rPr lang="en-US"/>
            <a:t>Joanna Xue – Full Stack Developer</a:t>
          </a:r>
        </a:p>
      </dgm:t>
    </dgm:pt>
    <dgm:pt modelId="{870F24B4-CAEE-4C23-8B4A-3D2564365866}" type="parTrans" cxnId="{05995CF0-C10E-40D2-BEFF-9A03AE59213D}">
      <dgm:prSet/>
      <dgm:spPr/>
      <dgm:t>
        <a:bodyPr/>
        <a:lstStyle/>
        <a:p>
          <a:endParaRPr lang="en-US"/>
        </a:p>
      </dgm:t>
    </dgm:pt>
    <dgm:pt modelId="{22F3B464-0501-4B39-8D50-042DA1ED1D81}" type="sibTrans" cxnId="{05995CF0-C10E-40D2-BEFF-9A03AE59213D}">
      <dgm:prSet/>
      <dgm:spPr/>
      <dgm:t>
        <a:bodyPr/>
        <a:lstStyle/>
        <a:p>
          <a:endParaRPr lang="en-US"/>
        </a:p>
      </dgm:t>
    </dgm:pt>
    <dgm:pt modelId="{31DB87AC-4E06-46B9-A200-8CFC0788239A}">
      <dgm:prSet/>
      <dgm:spPr/>
      <dgm:t>
        <a:bodyPr/>
        <a:lstStyle/>
        <a:p>
          <a:r>
            <a:rPr lang="en-US"/>
            <a:t>Harold Liu – DevOps and Full Stack Developer</a:t>
          </a:r>
        </a:p>
      </dgm:t>
    </dgm:pt>
    <dgm:pt modelId="{EC698789-BC2B-4AA5-8BD0-DE10D68104AD}" type="parTrans" cxnId="{4BD6F96B-1192-4B38-87A2-7FA3AFA1A6E0}">
      <dgm:prSet/>
      <dgm:spPr/>
      <dgm:t>
        <a:bodyPr/>
        <a:lstStyle/>
        <a:p>
          <a:endParaRPr lang="en-US"/>
        </a:p>
      </dgm:t>
    </dgm:pt>
    <dgm:pt modelId="{00F8B5B7-8383-49C0-B311-593FACBCC4B2}" type="sibTrans" cxnId="{4BD6F96B-1192-4B38-87A2-7FA3AFA1A6E0}">
      <dgm:prSet/>
      <dgm:spPr/>
      <dgm:t>
        <a:bodyPr/>
        <a:lstStyle/>
        <a:p>
          <a:endParaRPr lang="en-US"/>
        </a:p>
      </dgm:t>
    </dgm:pt>
    <dgm:pt modelId="{7B27371B-AD7E-4315-B15C-C8EB8BB52F6A}">
      <dgm:prSet/>
      <dgm:spPr/>
      <dgm:t>
        <a:bodyPr/>
        <a:lstStyle/>
        <a:p>
          <a:r>
            <a:rPr lang="en-US"/>
            <a:t>Michael Xie – Backend Engineer</a:t>
          </a:r>
        </a:p>
      </dgm:t>
    </dgm:pt>
    <dgm:pt modelId="{88D02DED-EF7D-43C3-A9B9-AADFAFA1B783}" type="parTrans" cxnId="{E26CE027-2D26-49BC-A45D-683B49DF2237}">
      <dgm:prSet/>
      <dgm:spPr/>
      <dgm:t>
        <a:bodyPr/>
        <a:lstStyle/>
        <a:p>
          <a:endParaRPr lang="en-US"/>
        </a:p>
      </dgm:t>
    </dgm:pt>
    <dgm:pt modelId="{C3EF2F8C-24F3-4BB7-A75E-C093CF7F58D4}" type="sibTrans" cxnId="{E26CE027-2D26-49BC-A45D-683B49DF2237}">
      <dgm:prSet/>
      <dgm:spPr/>
      <dgm:t>
        <a:bodyPr/>
        <a:lstStyle/>
        <a:p>
          <a:endParaRPr lang="en-US"/>
        </a:p>
      </dgm:t>
    </dgm:pt>
    <dgm:pt modelId="{CCA8936F-4A18-4523-9D1E-0CAA41F1100C}">
      <dgm:prSet/>
      <dgm:spPr/>
      <dgm:t>
        <a:bodyPr/>
        <a:lstStyle/>
        <a:p>
          <a:r>
            <a:rPr lang="en-US"/>
            <a:t>Xiaolan Wang – Frontend Developer</a:t>
          </a:r>
        </a:p>
      </dgm:t>
    </dgm:pt>
    <dgm:pt modelId="{4C74D9BC-FFA5-4BA2-B8D7-67BBF520288E}" type="parTrans" cxnId="{3D06739F-0D6C-4B0A-AC6E-9C6DA4E97AF3}">
      <dgm:prSet/>
      <dgm:spPr/>
      <dgm:t>
        <a:bodyPr/>
        <a:lstStyle/>
        <a:p>
          <a:endParaRPr lang="en-US"/>
        </a:p>
      </dgm:t>
    </dgm:pt>
    <dgm:pt modelId="{D6DEBFC2-DC4D-4D77-8A67-3000528FAA55}" type="sibTrans" cxnId="{3D06739F-0D6C-4B0A-AC6E-9C6DA4E97AF3}">
      <dgm:prSet/>
      <dgm:spPr/>
      <dgm:t>
        <a:bodyPr/>
        <a:lstStyle/>
        <a:p>
          <a:endParaRPr lang="en-US"/>
        </a:p>
      </dgm:t>
    </dgm:pt>
    <dgm:pt modelId="{B6EA0AD3-6253-C940-AC39-B3A869587B17}" type="pres">
      <dgm:prSet presAssocID="{6237D92D-EDEF-4DAA-9F25-7FC5C1D0F6F3}" presName="vert0" presStyleCnt="0">
        <dgm:presLayoutVars>
          <dgm:dir/>
          <dgm:animOne val="branch"/>
          <dgm:animLvl val="lvl"/>
        </dgm:presLayoutVars>
      </dgm:prSet>
      <dgm:spPr/>
    </dgm:pt>
    <dgm:pt modelId="{BC2B7324-7BCE-0F41-9414-7F69073B0B68}" type="pres">
      <dgm:prSet presAssocID="{3C0246F7-B57E-4647-8371-C364EB062C61}" presName="thickLine" presStyleLbl="alignNode1" presStyleIdx="0" presStyleCnt="5"/>
      <dgm:spPr/>
    </dgm:pt>
    <dgm:pt modelId="{A95A8714-5393-704F-880A-7BE32CD7F50D}" type="pres">
      <dgm:prSet presAssocID="{3C0246F7-B57E-4647-8371-C364EB062C61}" presName="horz1" presStyleCnt="0"/>
      <dgm:spPr/>
    </dgm:pt>
    <dgm:pt modelId="{D1984D45-DD8A-2F47-A181-C3B922E79CFC}" type="pres">
      <dgm:prSet presAssocID="{3C0246F7-B57E-4647-8371-C364EB062C61}" presName="tx1" presStyleLbl="revTx" presStyleIdx="0" presStyleCnt="5"/>
      <dgm:spPr/>
    </dgm:pt>
    <dgm:pt modelId="{F26E0546-F082-E34E-AE54-57944065F100}" type="pres">
      <dgm:prSet presAssocID="{3C0246F7-B57E-4647-8371-C364EB062C61}" presName="vert1" presStyleCnt="0"/>
      <dgm:spPr/>
    </dgm:pt>
    <dgm:pt modelId="{9EA5B270-FADD-9D4B-97AB-6BF6AD732A9A}" type="pres">
      <dgm:prSet presAssocID="{465A7010-8C1D-4563-AB61-8084CCD7B4E1}" presName="thickLine" presStyleLbl="alignNode1" presStyleIdx="1" presStyleCnt="5"/>
      <dgm:spPr/>
    </dgm:pt>
    <dgm:pt modelId="{D92E697D-F92A-6F43-BD61-1AF437F0DE62}" type="pres">
      <dgm:prSet presAssocID="{465A7010-8C1D-4563-AB61-8084CCD7B4E1}" presName="horz1" presStyleCnt="0"/>
      <dgm:spPr/>
    </dgm:pt>
    <dgm:pt modelId="{7F68156C-647D-9145-97D8-78B3A60B4C6A}" type="pres">
      <dgm:prSet presAssocID="{465A7010-8C1D-4563-AB61-8084CCD7B4E1}" presName="tx1" presStyleLbl="revTx" presStyleIdx="1" presStyleCnt="5"/>
      <dgm:spPr/>
    </dgm:pt>
    <dgm:pt modelId="{C2B5F933-2841-3148-AE71-A943AE59BF16}" type="pres">
      <dgm:prSet presAssocID="{465A7010-8C1D-4563-AB61-8084CCD7B4E1}" presName="vert1" presStyleCnt="0"/>
      <dgm:spPr/>
    </dgm:pt>
    <dgm:pt modelId="{F7CD664B-53A2-EE4B-A857-1892E33B529D}" type="pres">
      <dgm:prSet presAssocID="{31DB87AC-4E06-46B9-A200-8CFC0788239A}" presName="thickLine" presStyleLbl="alignNode1" presStyleIdx="2" presStyleCnt="5"/>
      <dgm:spPr/>
    </dgm:pt>
    <dgm:pt modelId="{03682396-B0FF-AB4D-9127-CDA9CFDCAFE1}" type="pres">
      <dgm:prSet presAssocID="{31DB87AC-4E06-46B9-A200-8CFC0788239A}" presName="horz1" presStyleCnt="0"/>
      <dgm:spPr/>
    </dgm:pt>
    <dgm:pt modelId="{209FCD5E-0D62-F744-8955-6120577382AA}" type="pres">
      <dgm:prSet presAssocID="{31DB87AC-4E06-46B9-A200-8CFC0788239A}" presName="tx1" presStyleLbl="revTx" presStyleIdx="2" presStyleCnt="5"/>
      <dgm:spPr/>
    </dgm:pt>
    <dgm:pt modelId="{DF7F56EF-FC0E-C846-B3D4-1B7D43A88F19}" type="pres">
      <dgm:prSet presAssocID="{31DB87AC-4E06-46B9-A200-8CFC0788239A}" presName="vert1" presStyleCnt="0"/>
      <dgm:spPr/>
    </dgm:pt>
    <dgm:pt modelId="{74D0DB49-6DB5-334A-BF9A-0D87CF771446}" type="pres">
      <dgm:prSet presAssocID="{7B27371B-AD7E-4315-B15C-C8EB8BB52F6A}" presName="thickLine" presStyleLbl="alignNode1" presStyleIdx="3" presStyleCnt="5"/>
      <dgm:spPr/>
    </dgm:pt>
    <dgm:pt modelId="{9AAA5655-228B-244A-ACC3-0C0C079F652C}" type="pres">
      <dgm:prSet presAssocID="{7B27371B-AD7E-4315-B15C-C8EB8BB52F6A}" presName="horz1" presStyleCnt="0"/>
      <dgm:spPr/>
    </dgm:pt>
    <dgm:pt modelId="{56CB49F5-BDBE-1F44-9F05-C40B4764F89B}" type="pres">
      <dgm:prSet presAssocID="{7B27371B-AD7E-4315-B15C-C8EB8BB52F6A}" presName="tx1" presStyleLbl="revTx" presStyleIdx="3" presStyleCnt="5"/>
      <dgm:spPr/>
    </dgm:pt>
    <dgm:pt modelId="{2F010284-5E09-384A-B907-78D444C75CFD}" type="pres">
      <dgm:prSet presAssocID="{7B27371B-AD7E-4315-B15C-C8EB8BB52F6A}" presName="vert1" presStyleCnt="0"/>
      <dgm:spPr/>
    </dgm:pt>
    <dgm:pt modelId="{0B356CB2-E18C-9B42-9DE8-355DBA2DED99}" type="pres">
      <dgm:prSet presAssocID="{CCA8936F-4A18-4523-9D1E-0CAA41F1100C}" presName="thickLine" presStyleLbl="alignNode1" presStyleIdx="4" presStyleCnt="5"/>
      <dgm:spPr/>
    </dgm:pt>
    <dgm:pt modelId="{75A5A856-D4DE-BF4C-A694-05B55794AC22}" type="pres">
      <dgm:prSet presAssocID="{CCA8936F-4A18-4523-9D1E-0CAA41F1100C}" presName="horz1" presStyleCnt="0"/>
      <dgm:spPr/>
    </dgm:pt>
    <dgm:pt modelId="{F15148DC-2161-BC48-BCF7-A99406AE6A3D}" type="pres">
      <dgm:prSet presAssocID="{CCA8936F-4A18-4523-9D1E-0CAA41F1100C}" presName="tx1" presStyleLbl="revTx" presStyleIdx="4" presStyleCnt="5"/>
      <dgm:spPr/>
    </dgm:pt>
    <dgm:pt modelId="{71A004C5-7895-2B41-8B6C-38031A994C72}" type="pres">
      <dgm:prSet presAssocID="{CCA8936F-4A18-4523-9D1E-0CAA41F1100C}" presName="vert1" presStyleCnt="0"/>
      <dgm:spPr/>
    </dgm:pt>
  </dgm:ptLst>
  <dgm:cxnLst>
    <dgm:cxn modelId="{38492403-7D2E-4945-9859-87F520F418F3}" type="presOf" srcId="{3C0246F7-B57E-4647-8371-C364EB062C61}" destId="{D1984D45-DD8A-2F47-A181-C3B922E79CFC}" srcOrd="0" destOrd="0" presId="urn:microsoft.com/office/officeart/2008/layout/LinedList"/>
    <dgm:cxn modelId="{2848901F-AEA7-2B41-944F-195850ED4E5C}" type="presOf" srcId="{CCA8936F-4A18-4523-9D1E-0CAA41F1100C}" destId="{F15148DC-2161-BC48-BCF7-A99406AE6A3D}" srcOrd="0" destOrd="0" presId="urn:microsoft.com/office/officeart/2008/layout/LinedList"/>
    <dgm:cxn modelId="{E26CE027-2D26-49BC-A45D-683B49DF2237}" srcId="{6237D92D-EDEF-4DAA-9F25-7FC5C1D0F6F3}" destId="{7B27371B-AD7E-4315-B15C-C8EB8BB52F6A}" srcOrd="3" destOrd="0" parTransId="{88D02DED-EF7D-43C3-A9B9-AADFAFA1B783}" sibTransId="{C3EF2F8C-24F3-4BB7-A75E-C093CF7F58D4}"/>
    <dgm:cxn modelId="{FCE4DA63-025C-4FE7-9C3A-BDBD528EB3EB}" srcId="{6237D92D-EDEF-4DAA-9F25-7FC5C1D0F6F3}" destId="{3C0246F7-B57E-4647-8371-C364EB062C61}" srcOrd="0" destOrd="0" parTransId="{B03741E0-C15F-478D-BA4E-E01146791FBF}" sibTransId="{12579847-45AB-4B03-ABB8-E5BC9A8F3846}"/>
    <dgm:cxn modelId="{4BD6F96B-1192-4B38-87A2-7FA3AFA1A6E0}" srcId="{6237D92D-EDEF-4DAA-9F25-7FC5C1D0F6F3}" destId="{31DB87AC-4E06-46B9-A200-8CFC0788239A}" srcOrd="2" destOrd="0" parTransId="{EC698789-BC2B-4AA5-8BD0-DE10D68104AD}" sibTransId="{00F8B5B7-8383-49C0-B311-593FACBCC4B2}"/>
    <dgm:cxn modelId="{C70B7D88-CFEB-744F-B493-53C885699C29}" type="presOf" srcId="{465A7010-8C1D-4563-AB61-8084CCD7B4E1}" destId="{7F68156C-647D-9145-97D8-78B3A60B4C6A}" srcOrd="0" destOrd="0" presId="urn:microsoft.com/office/officeart/2008/layout/LinedList"/>
    <dgm:cxn modelId="{3D06739F-0D6C-4B0A-AC6E-9C6DA4E97AF3}" srcId="{6237D92D-EDEF-4DAA-9F25-7FC5C1D0F6F3}" destId="{CCA8936F-4A18-4523-9D1E-0CAA41F1100C}" srcOrd="4" destOrd="0" parTransId="{4C74D9BC-FFA5-4BA2-B8D7-67BBF520288E}" sibTransId="{D6DEBFC2-DC4D-4D77-8A67-3000528FAA55}"/>
    <dgm:cxn modelId="{C72FA2AA-266B-B046-AAC7-3E48553F4A8F}" type="presOf" srcId="{7B27371B-AD7E-4315-B15C-C8EB8BB52F6A}" destId="{56CB49F5-BDBE-1F44-9F05-C40B4764F89B}" srcOrd="0" destOrd="0" presId="urn:microsoft.com/office/officeart/2008/layout/LinedList"/>
    <dgm:cxn modelId="{60EEE4BC-09F5-D944-B184-26539DE18952}" type="presOf" srcId="{31DB87AC-4E06-46B9-A200-8CFC0788239A}" destId="{209FCD5E-0D62-F744-8955-6120577382AA}" srcOrd="0" destOrd="0" presId="urn:microsoft.com/office/officeart/2008/layout/LinedList"/>
    <dgm:cxn modelId="{8FC93AC2-D93D-FC40-AA08-D0259A316F09}" type="presOf" srcId="{6237D92D-EDEF-4DAA-9F25-7FC5C1D0F6F3}" destId="{B6EA0AD3-6253-C940-AC39-B3A869587B17}" srcOrd="0" destOrd="0" presId="urn:microsoft.com/office/officeart/2008/layout/LinedList"/>
    <dgm:cxn modelId="{05995CF0-C10E-40D2-BEFF-9A03AE59213D}" srcId="{6237D92D-EDEF-4DAA-9F25-7FC5C1D0F6F3}" destId="{465A7010-8C1D-4563-AB61-8084CCD7B4E1}" srcOrd="1" destOrd="0" parTransId="{870F24B4-CAEE-4C23-8B4A-3D2564365866}" sibTransId="{22F3B464-0501-4B39-8D50-042DA1ED1D81}"/>
    <dgm:cxn modelId="{ACD415AE-CE8F-F04A-93EA-CECAF1912530}" type="presParOf" srcId="{B6EA0AD3-6253-C940-AC39-B3A869587B17}" destId="{BC2B7324-7BCE-0F41-9414-7F69073B0B68}" srcOrd="0" destOrd="0" presId="urn:microsoft.com/office/officeart/2008/layout/LinedList"/>
    <dgm:cxn modelId="{3FFFA307-CA26-0848-B1F4-F13C6E779FC9}" type="presParOf" srcId="{B6EA0AD3-6253-C940-AC39-B3A869587B17}" destId="{A95A8714-5393-704F-880A-7BE32CD7F50D}" srcOrd="1" destOrd="0" presId="urn:microsoft.com/office/officeart/2008/layout/LinedList"/>
    <dgm:cxn modelId="{8C99CC79-E9F0-DE45-994A-8B9CEE0AEE14}" type="presParOf" srcId="{A95A8714-5393-704F-880A-7BE32CD7F50D}" destId="{D1984D45-DD8A-2F47-A181-C3B922E79CFC}" srcOrd="0" destOrd="0" presId="urn:microsoft.com/office/officeart/2008/layout/LinedList"/>
    <dgm:cxn modelId="{B9932EFB-54AF-7141-9E67-BF7CED97A62B}" type="presParOf" srcId="{A95A8714-5393-704F-880A-7BE32CD7F50D}" destId="{F26E0546-F082-E34E-AE54-57944065F100}" srcOrd="1" destOrd="0" presId="urn:microsoft.com/office/officeart/2008/layout/LinedList"/>
    <dgm:cxn modelId="{6C12D93A-F464-7C45-9A4F-6BC6D7D18617}" type="presParOf" srcId="{B6EA0AD3-6253-C940-AC39-B3A869587B17}" destId="{9EA5B270-FADD-9D4B-97AB-6BF6AD732A9A}" srcOrd="2" destOrd="0" presId="urn:microsoft.com/office/officeart/2008/layout/LinedList"/>
    <dgm:cxn modelId="{DD3A6C7D-6E73-754F-B6C9-67FCC6903880}" type="presParOf" srcId="{B6EA0AD3-6253-C940-AC39-B3A869587B17}" destId="{D92E697D-F92A-6F43-BD61-1AF437F0DE62}" srcOrd="3" destOrd="0" presId="urn:microsoft.com/office/officeart/2008/layout/LinedList"/>
    <dgm:cxn modelId="{0FDA2661-8301-C44A-9CBE-1B01EA555315}" type="presParOf" srcId="{D92E697D-F92A-6F43-BD61-1AF437F0DE62}" destId="{7F68156C-647D-9145-97D8-78B3A60B4C6A}" srcOrd="0" destOrd="0" presId="urn:microsoft.com/office/officeart/2008/layout/LinedList"/>
    <dgm:cxn modelId="{1824A21D-586F-B54B-8E03-B21CF85D5168}" type="presParOf" srcId="{D92E697D-F92A-6F43-BD61-1AF437F0DE62}" destId="{C2B5F933-2841-3148-AE71-A943AE59BF16}" srcOrd="1" destOrd="0" presId="urn:microsoft.com/office/officeart/2008/layout/LinedList"/>
    <dgm:cxn modelId="{E9DCABE5-12A8-894B-9965-D497DF0AC686}" type="presParOf" srcId="{B6EA0AD3-6253-C940-AC39-B3A869587B17}" destId="{F7CD664B-53A2-EE4B-A857-1892E33B529D}" srcOrd="4" destOrd="0" presId="urn:microsoft.com/office/officeart/2008/layout/LinedList"/>
    <dgm:cxn modelId="{3BBBD7F9-5C57-0B45-BA7D-692333162C2E}" type="presParOf" srcId="{B6EA0AD3-6253-C940-AC39-B3A869587B17}" destId="{03682396-B0FF-AB4D-9127-CDA9CFDCAFE1}" srcOrd="5" destOrd="0" presId="urn:microsoft.com/office/officeart/2008/layout/LinedList"/>
    <dgm:cxn modelId="{4352D37D-59DD-2B4E-A033-86E7DA5F0AC4}" type="presParOf" srcId="{03682396-B0FF-AB4D-9127-CDA9CFDCAFE1}" destId="{209FCD5E-0D62-F744-8955-6120577382AA}" srcOrd="0" destOrd="0" presId="urn:microsoft.com/office/officeart/2008/layout/LinedList"/>
    <dgm:cxn modelId="{AA354572-F429-1F44-B061-89169010D0A9}" type="presParOf" srcId="{03682396-B0FF-AB4D-9127-CDA9CFDCAFE1}" destId="{DF7F56EF-FC0E-C846-B3D4-1B7D43A88F19}" srcOrd="1" destOrd="0" presId="urn:microsoft.com/office/officeart/2008/layout/LinedList"/>
    <dgm:cxn modelId="{767A3408-09CC-7343-8776-54D868BFED4D}" type="presParOf" srcId="{B6EA0AD3-6253-C940-AC39-B3A869587B17}" destId="{74D0DB49-6DB5-334A-BF9A-0D87CF771446}" srcOrd="6" destOrd="0" presId="urn:microsoft.com/office/officeart/2008/layout/LinedList"/>
    <dgm:cxn modelId="{AC54DCAC-84C2-BB43-A1CA-17BE5C986753}" type="presParOf" srcId="{B6EA0AD3-6253-C940-AC39-B3A869587B17}" destId="{9AAA5655-228B-244A-ACC3-0C0C079F652C}" srcOrd="7" destOrd="0" presId="urn:microsoft.com/office/officeart/2008/layout/LinedList"/>
    <dgm:cxn modelId="{2209534C-9030-5F48-B286-02A6D60632A1}" type="presParOf" srcId="{9AAA5655-228B-244A-ACC3-0C0C079F652C}" destId="{56CB49F5-BDBE-1F44-9F05-C40B4764F89B}" srcOrd="0" destOrd="0" presId="urn:microsoft.com/office/officeart/2008/layout/LinedList"/>
    <dgm:cxn modelId="{141E626C-B0D3-0749-9818-C52B228AB00C}" type="presParOf" srcId="{9AAA5655-228B-244A-ACC3-0C0C079F652C}" destId="{2F010284-5E09-384A-B907-78D444C75CFD}" srcOrd="1" destOrd="0" presId="urn:microsoft.com/office/officeart/2008/layout/LinedList"/>
    <dgm:cxn modelId="{EAAA256B-F573-8F47-BE5B-E77F11AA2040}" type="presParOf" srcId="{B6EA0AD3-6253-C940-AC39-B3A869587B17}" destId="{0B356CB2-E18C-9B42-9DE8-355DBA2DED99}" srcOrd="8" destOrd="0" presId="urn:microsoft.com/office/officeart/2008/layout/LinedList"/>
    <dgm:cxn modelId="{C1884177-1EE1-F04E-88DF-BC698858D404}" type="presParOf" srcId="{B6EA0AD3-6253-C940-AC39-B3A869587B17}" destId="{75A5A856-D4DE-BF4C-A694-05B55794AC22}" srcOrd="9" destOrd="0" presId="urn:microsoft.com/office/officeart/2008/layout/LinedList"/>
    <dgm:cxn modelId="{04353796-980F-0A4A-B399-7D933AC06AA5}" type="presParOf" srcId="{75A5A856-D4DE-BF4C-A694-05B55794AC22}" destId="{F15148DC-2161-BC48-BCF7-A99406AE6A3D}" srcOrd="0" destOrd="0" presId="urn:microsoft.com/office/officeart/2008/layout/LinedList"/>
    <dgm:cxn modelId="{D1F3C88E-B881-FE49-B19D-26887AE8FE2F}" type="presParOf" srcId="{75A5A856-D4DE-BF4C-A694-05B55794AC22}" destId="{71A004C5-7895-2B41-8B6C-38031A994C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1D48F8-9912-4BAA-9482-1634A077689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F9058C-1F28-4DCC-889E-CD5343DD9557}">
      <dgm:prSet/>
      <dgm:spPr/>
      <dgm:t>
        <a:bodyPr/>
        <a:lstStyle/>
        <a:p>
          <a:r>
            <a:rPr lang="en-GB"/>
            <a:t>Marketplace website platform</a:t>
          </a:r>
          <a:endParaRPr lang="en-US"/>
        </a:p>
      </dgm:t>
    </dgm:pt>
    <dgm:pt modelId="{70B72499-CA2B-49F9-B406-270B5EDA7FE9}" type="parTrans" cxnId="{4C4CE4FC-3C8C-49F2-90A5-5CB82C436B1D}">
      <dgm:prSet/>
      <dgm:spPr/>
      <dgm:t>
        <a:bodyPr/>
        <a:lstStyle/>
        <a:p>
          <a:endParaRPr lang="en-US"/>
        </a:p>
      </dgm:t>
    </dgm:pt>
    <dgm:pt modelId="{067F37C9-5E9B-42FC-9A29-427F01A3C38F}" type="sibTrans" cxnId="{4C4CE4FC-3C8C-49F2-90A5-5CB82C436B1D}">
      <dgm:prSet/>
      <dgm:spPr/>
      <dgm:t>
        <a:bodyPr/>
        <a:lstStyle/>
        <a:p>
          <a:endParaRPr lang="en-US"/>
        </a:p>
      </dgm:t>
    </dgm:pt>
    <dgm:pt modelId="{5D4583EC-CE9A-477F-A0CF-B6400FF0AD89}">
      <dgm:prSet/>
      <dgm:spPr/>
      <dgm:t>
        <a:bodyPr/>
        <a:lstStyle/>
        <a:p>
          <a:r>
            <a:rPr lang="en-GB"/>
            <a:t>Facebook Marketplace</a:t>
          </a:r>
          <a:endParaRPr lang="en-US"/>
        </a:p>
      </dgm:t>
    </dgm:pt>
    <dgm:pt modelId="{1B19E577-C060-419B-A1C5-002121252665}" type="parTrans" cxnId="{A8F235D2-5B42-4F4D-A48A-AA09498FA8B9}">
      <dgm:prSet/>
      <dgm:spPr/>
      <dgm:t>
        <a:bodyPr/>
        <a:lstStyle/>
        <a:p>
          <a:endParaRPr lang="en-US"/>
        </a:p>
      </dgm:t>
    </dgm:pt>
    <dgm:pt modelId="{9A0278F6-6829-4559-AF02-04FC90D9ABC2}" type="sibTrans" cxnId="{A8F235D2-5B42-4F4D-A48A-AA09498FA8B9}">
      <dgm:prSet/>
      <dgm:spPr/>
      <dgm:t>
        <a:bodyPr/>
        <a:lstStyle/>
        <a:p>
          <a:endParaRPr lang="en-US"/>
        </a:p>
      </dgm:t>
    </dgm:pt>
    <dgm:pt modelId="{13139EFA-82E0-453A-BC21-C869EEB341B1}">
      <dgm:prSet/>
      <dgm:spPr/>
      <dgm:t>
        <a:bodyPr/>
        <a:lstStyle/>
        <a:p>
          <a:r>
            <a:rPr lang="en-GB"/>
            <a:t>Login interface </a:t>
          </a:r>
          <a:endParaRPr lang="en-US"/>
        </a:p>
      </dgm:t>
    </dgm:pt>
    <dgm:pt modelId="{D4936D0A-CD10-41C8-96FD-D33F219DF2A5}" type="parTrans" cxnId="{35BB1479-953B-4834-AEDD-61E6F238613E}">
      <dgm:prSet/>
      <dgm:spPr/>
      <dgm:t>
        <a:bodyPr/>
        <a:lstStyle/>
        <a:p>
          <a:endParaRPr lang="en-US"/>
        </a:p>
      </dgm:t>
    </dgm:pt>
    <dgm:pt modelId="{4DDC209F-4355-4CE7-ABEE-3BFA9E39702A}" type="sibTrans" cxnId="{35BB1479-953B-4834-AEDD-61E6F238613E}">
      <dgm:prSet/>
      <dgm:spPr/>
      <dgm:t>
        <a:bodyPr/>
        <a:lstStyle/>
        <a:p>
          <a:endParaRPr lang="en-US"/>
        </a:p>
      </dgm:t>
    </dgm:pt>
    <dgm:pt modelId="{5CCFF081-8A67-46B6-A8ED-1BBC5865B891}">
      <dgm:prSet/>
      <dgm:spPr/>
      <dgm:t>
        <a:bodyPr/>
        <a:lstStyle/>
        <a:p>
          <a:r>
            <a:rPr lang="en-GB"/>
            <a:t>Listing Items </a:t>
          </a:r>
          <a:endParaRPr lang="en-US"/>
        </a:p>
      </dgm:t>
    </dgm:pt>
    <dgm:pt modelId="{5CA6C32A-89F7-4F01-801D-21760FF40141}" type="parTrans" cxnId="{CF92B7AC-5024-40E6-B86E-E09A387978E1}">
      <dgm:prSet/>
      <dgm:spPr/>
      <dgm:t>
        <a:bodyPr/>
        <a:lstStyle/>
        <a:p>
          <a:endParaRPr lang="en-US"/>
        </a:p>
      </dgm:t>
    </dgm:pt>
    <dgm:pt modelId="{DA2B1F98-3234-4385-83AA-134525FD7E64}" type="sibTrans" cxnId="{CF92B7AC-5024-40E6-B86E-E09A387978E1}">
      <dgm:prSet/>
      <dgm:spPr/>
      <dgm:t>
        <a:bodyPr/>
        <a:lstStyle/>
        <a:p>
          <a:endParaRPr lang="en-US"/>
        </a:p>
      </dgm:t>
    </dgm:pt>
    <dgm:pt modelId="{E530AE1D-3160-4F66-9ECD-E323EF07BF9E}">
      <dgm:prSet/>
      <dgm:spPr/>
      <dgm:t>
        <a:bodyPr/>
        <a:lstStyle/>
        <a:p>
          <a:r>
            <a:rPr lang="en-GB"/>
            <a:t>Item Display - filtering and sorting</a:t>
          </a:r>
          <a:endParaRPr lang="en-US"/>
        </a:p>
      </dgm:t>
    </dgm:pt>
    <dgm:pt modelId="{98D0099D-9B17-476C-8CB5-73D3740632F2}" type="parTrans" cxnId="{B795A2DA-7938-4C94-982E-4DBBAF4CEA7E}">
      <dgm:prSet/>
      <dgm:spPr/>
      <dgm:t>
        <a:bodyPr/>
        <a:lstStyle/>
        <a:p>
          <a:endParaRPr lang="en-US"/>
        </a:p>
      </dgm:t>
    </dgm:pt>
    <dgm:pt modelId="{0FA0BCC6-CB2A-4EC6-97A2-0AC0749ADFB5}" type="sibTrans" cxnId="{B795A2DA-7938-4C94-982E-4DBBAF4CEA7E}">
      <dgm:prSet/>
      <dgm:spPr/>
      <dgm:t>
        <a:bodyPr/>
        <a:lstStyle/>
        <a:p>
          <a:endParaRPr lang="en-US"/>
        </a:p>
      </dgm:t>
    </dgm:pt>
    <dgm:pt modelId="{E8DE1F36-D368-4D40-945C-51FF203A4C9B}">
      <dgm:prSet/>
      <dgm:spPr/>
      <dgm:t>
        <a:bodyPr/>
        <a:lstStyle/>
        <a:p>
          <a:r>
            <a:rPr lang="en-GB"/>
            <a:t>Cart</a:t>
          </a:r>
          <a:endParaRPr lang="en-US"/>
        </a:p>
      </dgm:t>
    </dgm:pt>
    <dgm:pt modelId="{AB2C7453-F611-44C5-8B50-FD971E3A36ED}" type="parTrans" cxnId="{8D46CF41-94A5-481C-8E5D-1307D2A81AD7}">
      <dgm:prSet/>
      <dgm:spPr/>
      <dgm:t>
        <a:bodyPr/>
        <a:lstStyle/>
        <a:p>
          <a:endParaRPr lang="en-US"/>
        </a:p>
      </dgm:t>
    </dgm:pt>
    <dgm:pt modelId="{5362986A-FC68-4C1D-8C6F-25FA08D619AF}" type="sibTrans" cxnId="{8D46CF41-94A5-481C-8E5D-1307D2A81AD7}">
      <dgm:prSet/>
      <dgm:spPr/>
      <dgm:t>
        <a:bodyPr/>
        <a:lstStyle/>
        <a:p>
          <a:endParaRPr lang="en-US"/>
        </a:p>
      </dgm:t>
    </dgm:pt>
    <dgm:pt modelId="{43DA8E84-F5ED-4799-91E7-322157241AF8}">
      <dgm:prSet/>
      <dgm:spPr/>
      <dgm:t>
        <a:bodyPr/>
        <a:lstStyle/>
        <a:p>
          <a:r>
            <a:rPr lang="en-GB"/>
            <a:t>Wishlist </a:t>
          </a:r>
          <a:endParaRPr lang="en-US"/>
        </a:p>
      </dgm:t>
    </dgm:pt>
    <dgm:pt modelId="{10CCDE71-9D59-47B0-B98D-5500955EB56F}" type="parTrans" cxnId="{BA6C20A2-BCD8-4C95-8992-C24D26A9C74F}">
      <dgm:prSet/>
      <dgm:spPr/>
      <dgm:t>
        <a:bodyPr/>
        <a:lstStyle/>
        <a:p>
          <a:endParaRPr lang="en-US"/>
        </a:p>
      </dgm:t>
    </dgm:pt>
    <dgm:pt modelId="{3DCEA4CF-B9E8-4AA5-A345-C37AD204622B}" type="sibTrans" cxnId="{BA6C20A2-BCD8-4C95-8992-C24D26A9C74F}">
      <dgm:prSet/>
      <dgm:spPr/>
      <dgm:t>
        <a:bodyPr/>
        <a:lstStyle/>
        <a:p>
          <a:endParaRPr lang="en-US"/>
        </a:p>
      </dgm:t>
    </dgm:pt>
    <dgm:pt modelId="{5CE713A3-63A4-42BE-9060-BBB05C15E32F}">
      <dgm:prSet/>
      <dgm:spPr/>
      <dgm:t>
        <a:bodyPr/>
        <a:lstStyle/>
        <a:p>
          <a:r>
            <a:rPr lang="en-GB"/>
            <a:t>Group feature</a:t>
          </a:r>
          <a:endParaRPr lang="en-US"/>
        </a:p>
      </dgm:t>
    </dgm:pt>
    <dgm:pt modelId="{3CA73B46-C68F-4426-B29B-52079778C2F0}" type="parTrans" cxnId="{D4AC7469-9407-417B-8CDD-D9939AFBE2FE}">
      <dgm:prSet/>
      <dgm:spPr/>
      <dgm:t>
        <a:bodyPr/>
        <a:lstStyle/>
        <a:p>
          <a:endParaRPr lang="en-US"/>
        </a:p>
      </dgm:t>
    </dgm:pt>
    <dgm:pt modelId="{FF6F99ED-14BA-4B82-B100-855E8CA4AB9A}" type="sibTrans" cxnId="{D4AC7469-9407-417B-8CDD-D9939AFBE2FE}">
      <dgm:prSet/>
      <dgm:spPr/>
      <dgm:t>
        <a:bodyPr/>
        <a:lstStyle/>
        <a:p>
          <a:endParaRPr lang="en-US"/>
        </a:p>
      </dgm:t>
    </dgm:pt>
    <dgm:pt modelId="{EB8C726C-2813-4121-9E04-F76826D546F6}">
      <dgm:prSet/>
      <dgm:spPr/>
      <dgm:t>
        <a:bodyPr/>
        <a:lstStyle/>
        <a:p>
          <a:r>
            <a:rPr lang="en-GB"/>
            <a:t>Commenting on items*</a:t>
          </a:r>
          <a:endParaRPr lang="en-US"/>
        </a:p>
      </dgm:t>
    </dgm:pt>
    <dgm:pt modelId="{936152FF-B6A1-4CAB-89D3-1051EAEF86AD}" type="parTrans" cxnId="{A835BE16-1718-49E1-A2F0-FC8C13CB65F8}">
      <dgm:prSet/>
      <dgm:spPr/>
      <dgm:t>
        <a:bodyPr/>
        <a:lstStyle/>
        <a:p>
          <a:endParaRPr lang="en-US"/>
        </a:p>
      </dgm:t>
    </dgm:pt>
    <dgm:pt modelId="{1E5C1610-62EB-4735-8F48-BFD68A6F7FC4}" type="sibTrans" cxnId="{A835BE16-1718-49E1-A2F0-FC8C13CB65F8}">
      <dgm:prSet/>
      <dgm:spPr/>
      <dgm:t>
        <a:bodyPr/>
        <a:lstStyle/>
        <a:p>
          <a:endParaRPr lang="en-US"/>
        </a:p>
      </dgm:t>
    </dgm:pt>
    <dgm:pt modelId="{D3AA2006-C01C-49A6-9A60-920243DADB8D}">
      <dgm:prSet/>
      <dgm:spPr/>
      <dgm:t>
        <a:bodyPr/>
        <a:lstStyle/>
        <a:p>
          <a:r>
            <a:rPr lang="en-GB"/>
            <a:t>Add Friends between members* </a:t>
          </a:r>
          <a:endParaRPr lang="en-US"/>
        </a:p>
      </dgm:t>
    </dgm:pt>
    <dgm:pt modelId="{26D973CE-E1D9-40DA-8E19-28F8C0AF71AE}" type="parTrans" cxnId="{46429149-FB8B-4B92-A062-31CFCDF8CF0F}">
      <dgm:prSet/>
      <dgm:spPr/>
      <dgm:t>
        <a:bodyPr/>
        <a:lstStyle/>
        <a:p>
          <a:endParaRPr lang="en-US"/>
        </a:p>
      </dgm:t>
    </dgm:pt>
    <dgm:pt modelId="{484108B7-6BE6-4B6D-971C-ACAB07967A5E}" type="sibTrans" cxnId="{46429149-FB8B-4B92-A062-31CFCDF8CF0F}">
      <dgm:prSet/>
      <dgm:spPr/>
      <dgm:t>
        <a:bodyPr/>
        <a:lstStyle/>
        <a:p>
          <a:endParaRPr lang="en-US"/>
        </a:p>
      </dgm:t>
    </dgm:pt>
    <dgm:pt modelId="{88C4D155-6757-2D45-9715-1659B415CDFB}" type="pres">
      <dgm:prSet presAssocID="{A71D48F8-9912-4BAA-9482-1634A0776898}" presName="diagram" presStyleCnt="0">
        <dgm:presLayoutVars>
          <dgm:dir/>
          <dgm:resizeHandles val="exact"/>
        </dgm:presLayoutVars>
      </dgm:prSet>
      <dgm:spPr/>
    </dgm:pt>
    <dgm:pt modelId="{77BB077A-FA3C-D54D-BBD5-DFF1204BF8EC}" type="pres">
      <dgm:prSet presAssocID="{79F9058C-1F28-4DCC-889E-CD5343DD9557}" presName="node" presStyleLbl="node1" presStyleIdx="0" presStyleCnt="10">
        <dgm:presLayoutVars>
          <dgm:bulletEnabled val="1"/>
        </dgm:presLayoutVars>
      </dgm:prSet>
      <dgm:spPr/>
    </dgm:pt>
    <dgm:pt modelId="{D60F25B9-1FF2-1349-904D-0E83E6A8323B}" type="pres">
      <dgm:prSet presAssocID="{067F37C9-5E9B-42FC-9A29-427F01A3C38F}" presName="sibTrans" presStyleCnt="0"/>
      <dgm:spPr/>
    </dgm:pt>
    <dgm:pt modelId="{8EA8E296-FA2E-A943-8157-593BE1A901AC}" type="pres">
      <dgm:prSet presAssocID="{5D4583EC-CE9A-477F-A0CF-B6400FF0AD89}" presName="node" presStyleLbl="node1" presStyleIdx="1" presStyleCnt="10">
        <dgm:presLayoutVars>
          <dgm:bulletEnabled val="1"/>
        </dgm:presLayoutVars>
      </dgm:prSet>
      <dgm:spPr/>
    </dgm:pt>
    <dgm:pt modelId="{3C3C5B04-0D86-A04D-B502-67CF77730B57}" type="pres">
      <dgm:prSet presAssocID="{9A0278F6-6829-4559-AF02-04FC90D9ABC2}" presName="sibTrans" presStyleCnt="0"/>
      <dgm:spPr/>
    </dgm:pt>
    <dgm:pt modelId="{8BEE4B29-9F4A-D14B-AA95-BF8CE53170CC}" type="pres">
      <dgm:prSet presAssocID="{13139EFA-82E0-453A-BC21-C869EEB341B1}" presName="node" presStyleLbl="node1" presStyleIdx="2" presStyleCnt="10">
        <dgm:presLayoutVars>
          <dgm:bulletEnabled val="1"/>
        </dgm:presLayoutVars>
      </dgm:prSet>
      <dgm:spPr/>
    </dgm:pt>
    <dgm:pt modelId="{085BE4FE-2A4C-324E-A5EA-7DEFCB67E4D9}" type="pres">
      <dgm:prSet presAssocID="{4DDC209F-4355-4CE7-ABEE-3BFA9E39702A}" presName="sibTrans" presStyleCnt="0"/>
      <dgm:spPr/>
    </dgm:pt>
    <dgm:pt modelId="{0DE3791B-0029-C542-8F28-57D80B39155C}" type="pres">
      <dgm:prSet presAssocID="{5CCFF081-8A67-46B6-A8ED-1BBC5865B891}" presName="node" presStyleLbl="node1" presStyleIdx="3" presStyleCnt="10">
        <dgm:presLayoutVars>
          <dgm:bulletEnabled val="1"/>
        </dgm:presLayoutVars>
      </dgm:prSet>
      <dgm:spPr/>
    </dgm:pt>
    <dgm:pt modelId="{FF0D5240-670A-5F42-BA48-F7326AF37764}" type="pres">
      <dgm:prSet presAssocID="{DA2B1F98-3234-4385-83AA-134525FD7E64}" presName="sibTrans" presStyleCnt="0"/>
      <dgm:spPr/>
    </dgm:pt>
    <dgm:pt modelId="{EFA2B8AF-F1EB-394C-811D-D09DB5F7076E}" type="pres">
      <dgm:prSet presAssocID="{E530AE1D-3160-4F66-9ECD-E323EF07BF9E}" presName="node" presStyleLbl="node1" presStyleIdx="4" presStyleCnt="10">
        <dgm:presLayoutVars>
          <dgm:bulletEnabled val="1"/>
        </dgm:presLayoutVars>
      </dgm:prSet>
      <dgm:spPr/>
    </dgm:pt>
    <dgm:pt modelId="{E2FA027A-9068-8F4A-A744-0B391E9E9C34}" type="pres">
      <dgm:prSet presAssocID="{0FA0BCC6-CB2A-4EC6-97A2-0AC0749ADFB5}" presName="sibTrans" presStyleCnt="0"/>
      <dgm:spPr/>
    </dgm:pt>
    <dgm:pt modelId="{03948F04-10A6-0B4D-8761-BF73BC60BBA9}" type="pres">
      <dgm:prSet presAssocID="{E8DE1F36-D368-4D40-945C-51FF203A4C9B}" presName="node" presStyleLbl="node1" presStyleIdx="5" presStyleCnt="10">
        <dgm:presLayoutVars>
          <dgm:bulletEnabled val="1"/>
        </dgm:presLayoutVars>
      </dgm:prSet>
      <dgm:spPr/>
    </dgm:pt>
    <dgm:pt modelId="{622E7AE9-C520-054E-B2D4-BF9EAE7B95CB}" type="pres">
      <dgm:prSet presAssocID="{5362986A-FC68-4C1D-8C6F-25FA08D619AF}" presName="sibTrans" presStyleCnt="0"/>
      <dgm:spPr/>
    </dgm:pt>
    <dgm:pt modelId="{F6CB2F37-2EF6-434F-A81D-A9CDC4515A6D}" type="pres">
      <dgm:prSet presAssocID="{43DA8E84-F5ED-4799-91E7-322157241AF8}" presName="node" presStyleLbl="node1" presStyleIdx="6" presStyleCnt="10">
        <dgm:presLayoutVars>
          <dgm:bulletEnabled val="1"/>
        </dgm:presLayoutVars>
      </dgm:prSet>
      <dgm:spPr/>
    </dgm:pt>
    <dgm:pt modelId="{135D7012-6D1B-4D4E-8B26-4B09D8206122}" type="pres">
      <dgm:prSet presAssocID="{3DCEA4CF-B9E8-4AA5-A345-C37AD204622B}" presName="sibTrans" presStyleCnt="0"/>
      <dgm:spPr/>
    </dgm:pt>
    <dgm:pt modelId="{25EAE9A0-C8E1-5744-9301-6489ECBFFB09}" type="pres">
      <dgm:prSet presAssocID="{5CE713A3-63A4-42BE-9060-BBB05C15E32F}" presName="node" presStyleLbl="node1" presStyleIdx="7" presStyleCnt="10">
        <dgm:presLayoutVars>
          <dgm:bulletEnabled val="1"/>
        </dgm:presLayoutVars>
      </dgm:prSet>
      <dgm:spPr/>
    </dgm:pt>
    <dgm:pt modelId="{CABF04E4-67B9-3C45-8CF4-BAF88742333E}" type="pres">
      <dgm:prSet presAssocID="{FF6F99ED-14BA-4B82-B100-855E8CA4AB9A}" presName="sibTrans" presStyleCnt="0"/>
      <dgm:spPr/>
    </dgm:pt>
    <dgm:pt modelId="{7AC2C5E1-6A49-644D-AD8B-0189BE00B962}" type="pres">
      <dgm:prSet presAssocID="{EB8C726C-2813-4121-9E04-F76826D546F6}" presName="node" presStyleLbl="node1" presStyleIdx="8" presStyleCnt="10">
        <dgm:presLayoutVars>
          <dgm:bulletEnabled val="1"/>
        </dgm:presLayoutVars>
      </dgm:prSet>
      <dgm:spPr/>
    </dgm:pt>
    <dgm:pt modelId="{73015752-ADE4-E244-A764-3350E4872947}" type="pres">
      <dgm:prSet presAssocID="{1E5C1610-62EB-4735-8F48-BFD68A6F7FC4}" presName="sibTrans" presStyleCnt="0"/>
      <dgm:spPr/>
    </dgm:pt>
    <dgm:pt modelId="{A89C141D-AC4A-5440-99FD-621B774C1E2A}" type="pres">
      <dgm:prSet presAssocID="{D3AA2006-C01C-49A6-9A60-920243DADB8D}" presName="node" presStyleLbl="node1" presStyleIdx="9" presStyleCnt="10">
        <dgm:presLayoutVars>
          <dgm:bulletEnabled val="1"/>
        </dgm:presLayoutVars>
      </dgm:prSet>
      <dgm:spPr/>
    </dgm:pt>
  </dgm:ptLst>
  <dgm:cxnLst>
    <dgm:cxn modelId="{A835BE16-1718-49E1-A2F0-FC8C13CB65F8}" srcId="{A71D48F8-9912-4BAA-9482-1634A0776898}" destId="{EB8C726C-2813-4121-9E04-F76826D546F6}" srcOrd="8" destOrd="0" parTransId="{936152FF-B6A1-4CAB-89D3-1051EAEF86AD}" sibTransId="{1E5C1610-62EB-4735-8F48-BFD68A6F7FC4}"/>
    <dgm:cxn modelId="{0603DC1A-AA87-A648-9E91-72055FCD256D}" type="presOf" srcId="{13139EFA-82E0-453A-BC21-C869EEB341B1}" destId="{8BEE4B29-9F4A-D14B-AA95-BF8CE53170CC}" srcOrd="0" destOrd="0" presId="urn:microsoft.com/office/officeart/2005/8/layout/default"/>
    <dgm:cxn modelId="{C2E9E920-F227-3343-B82C-A540C881726C}" type="presOf" srcId="{5D4583EC-CE9A-477F-A0CF-B6400FF0AD89}" destId="{8EA8E296-FA2E-A943-8157-593BE1A901AC}" srcOrd="0" destOrd="0" presId="urn:microsoft.com/office/officeart/2005/8/layout/default"/>
    <dgm:cxn modelId="{7C3BD730-41EB-3746-9795-B966C237B0BF}" type="presOf" srcId="{5CE713A3-63A4-42BE-9060-BBB05C15E32F}" destId="{25EAE9A0-C8E1-5744-9301-6489ECBFFB09}" srcOrd="0" destOrd="0" presId="urn:microsoft.com/office/officeart/2005/8/layout/default"/>
    <dgm:cxn modelId="{8D46CF41-94A5-481C-8E5D-1307D2A81AD7}" srcId="{A71D48F8-9912-4BAA-9482-1634A0776898}" destId="{E8DE1F36-D368-4D40-945C-51FF203A4C9B}" srcOrd="5" destOrd="0" parTransId="{AB2C7453-F611-44C5-8B50-FD971E3A36ED}" sibTransId="{5362986A-FC68-4C1D-8C6F-25FA08D619AF}"/>
    <dgm:cxn modelId="{46429149-FB8B-4B92-A062-31CFCDF8CF0F}" srcId="{A71D48F8-9912-4BAA-9482-1634A0776898}" destId="{D3AA2006-C01C-49A6-9A60-920243DADB8D}" srcOrd="9" destOrd="0" parTransId="{26D973CE-E1D9-40DA-8E19-28F8C0AF71AE}" sibTransId="{484108B7-6BE6-4B6D-971C-ACAB07967A5E}"/>
    <dgm:cxn modelId="{40D27860-FF11-5F42-AD92-637CAE1EFCB5}" type="presOf" srcId="{EB8C726C-2813-4121-9E04-F76826D546F6}" destId="{7AC2C5E1-6A49-644D-AD8B-0189BE00B962}" srcOrd="0" destOrd="0" presId="urn:microsoft.com/office/officeart/2005/8/layout/default"/>
    <dgm:cxn modelId="{D4AC7469-9407-417B-8CDD-D9939AFBE2FE}" srcId="{A71D48F8-9912-4BAA-9482-1634A0776898}" destId="{5CE713A3-63A4-42BE-9060-BBB05C15E32F}" srcOrd="7" destOrd="0" parTransId="{3CA73B46-C68F-4426-B29B-52079778C2F0}" sibTransId="{FF6F99ED-14BA-4B82-B100-855E8CA4AB9A}"/>
    <dgm:cxn modelId="{35BB1479-953B-4834-AEDD-61E6F238613E}" srcId="{A71D48F8-9912-4BAA-9482-1634A0776898}" destId="{13139EFA-82E0-453A-BC21-C869EEB341B1}" srcOrd="2" destOrd="0" parTransId="{D4936D0A-CD10-41C8-96FD-D33F219DF2A5}" sibTransId="{4DDC209F-4355-4CE7-ABEE-3BFA9E39702A}"/>
    <dgm:cxn modelId="{33377C90-7FFB-5345-944D-A2388B36E9DA}" type="presOf" srcId="{43DA8E84-F5ED-4799-91E7-322157241AF8}" destId="{F6CB2F37-2EF6-434F-A81D-A9CDC4515A6D}" srcOrd="0" destOrd="0" presId="urn:microsoft.com/office/officeart/2005/8/layout/default"/>
    <dgm:cxn modelId="{A86EE590-4FE6-B74E-9B9D-D425EED3EC18}" type="presOf" srcId="{E8DE1F36-D368-4D40-945C-51FF203A4C9B}" destId="{03948F04-10A6-0B4D-8761-BF73BC60BBA9}" srcOrd="0" destOrd="0" presId="urn:microsoft.com/office/officeart/2005/8/layout/default"/>
    <dgm:cxn modelId="{BA6C20A2-BCD8-4C95-8992-C24D26A9C74F}" srcId="{A71D48F8-9912-4BAA-9482-1634A0776898}" destId="{43DA8E84-F5ED-4799-91E7-322157241AF8}" srcOrd="6" destOrd="0" parTransId="{10CCDE71-9D59-47B0-B98D-5500955EB56F}" sibTransId="{3DCEA4CF-B9E8-4AA5-A345-C37AD204622B}"/>
    <dgm:cxn modelId="{08D70DA8-185B-934A-81FC-AF2973A533F2}" type="presOf" srcId="{E530AE1D-3160-4F66-9ECD-E323EF07BF9E}" destId="{EFA2B8AF-F1EB-394C-811D-D09DB5F7076E}" srcOrd="0" destOrd="0" presId="urn:microsoft.com/office/officeart/2005/8/layout/default"/>
    <dgm:cxn modelId="{CF92B7AC-5024-40E6-B86E-E09A387978E1}" srcId="{A71D48F8-9912-4BAA-9482-1634A0776898}" destId="{5CCFF081-8A67-46B6-A8ED-1BBC5865B891}" srcOrd="3" destOrd="0" parTransId="{5CA6C32A-89F7-4F01-801D-21760FF40141}" sibTransId="{DA2B1F98-3234-4385-83AA-134525FD7E64}"/>
    <dgm:cxn modelId="{49F4FAB2-DEA1-0542-841F-22EB32F4D119}" type="presOf" srcId="{79F9058C-1F28-4DCC-889E-CD5343DD9557}" destId="{77BB077A-FA3C-D54D-BBD5-DFF1204BF8EC}" srcOrd="0" destOrd="0" presId="urn:microsoft.com/office/officeart/2005/8/layout/default"/>
    <dgm:cxn modelId="{A8F235D2-5B42-4F4D-A48A-AA09498FA8B9}" srcId="{A71D48F8-9912-4BAA-9482-1634A0776898}" destId="{5D4583EC-CE9A-477F-A0CF-B6400FF0AD89}" srcOrd="1" destOrd="0" parTransId="{1B19E577-C060-419B-A1C5-002121252665}" sibTransId="{9A0278F6-6829-4559-AF02-04FC90D9ABC2}"/>
    <dgm:cxn modelId="{C63657D8-B388-834F-8515-57C723A906F0}" type="presOf" srcId="{5CCFF081-8A67-46B6-A8ED-1BBC5865B891}" destId="{0DE3791B-0029-C542-8F28-57D80B39155C}" srcOrd="0" destOrd="0" presId="urn:microsoft.com/office/officeart/2005/8/layout/default"/>
    <dgm:cxn modelId="{B795A2DA-7938-4C94-982E-4DBBAF4CEA7E}" srcId="{A71D48F8-9912-4BAA-9482-1634A0776898}" destId="{E530AE1D-3160-4F66-9ECD-E323EF07BF9E}" srcOrd="4" destOrd="0" parTransId="{98D0099D-9B17-476C-8CB5-73D3740632F2}" sibTransId="{0FA0BCC6-CB2A-4EC6-97A2-0AC0749ADFB5}"/>
    <dgm:cxn modelId="{EB68A1DB-AF4D-EC41-B73F-F15D49DCC6B2}" type="presOf" srcId="{D3AA2006-C01C-49A6-9A60-920243DADB8D}" destId="{A89C141D-AC4A-5440-99FD-621B774C1E2A}" srcOrd="0" destOrd="0" presId="urn:microsoft.com/office/officeart/2005/8/layout/default"/>
    <dgm:cxn modelId="{081C0AEA-2B17-B340-A337-91834562C309}" type="presOf" srcId="{A71D48F8-9912-4BAA-9482-1634A0776898}" destId="{88C4D155-6757-2D45-9715-1659B415CDFB}" srcOrd="0" destOrd="0" presId="urn:microsoft.com/office/officeart/2005/8/layout/default"/>
    <dgm:cxn modelId="{4C4CE4FC-3C8C-49F2-90A5-5CB82C436B1D}" srcId="{A71D48F8-9912-4BAA-9482-1634A0776898}" destId="{79F9058C-1F28-4DCC-889E-CD5343DD9557}" srcOrd="0" destOrd="0" parTransId="{70B72499-CA2B-49F9-B406-270B5EDA7FE9}" sibTransId="{067F37C9-5E9B-42FC-9A29-427F01A3C38F}"/>
    <dgm:cxn modelId="{4AD64F7F-3E18-4A4A-A0D1-D1E7F2DD1983}" type="presParOf" srcId="{88C4D155-6757-2D45-9715-1659B415CDFB}" destId="{77BB077A-FA3C-D54D-BBD5-DFF1204BF8EC}" srcOrd="0" destOrd="0" presId="urn:microsoft.com/office/officeart/2005/8/layout/default"/>
    <dgm:cxn modelId="{464BCE4F-B286-E24A-8D39-2EEC97844135}" type="presParOf" srcId="{88C4D155-6757-2D45-9715-1659B415CDFB}" destId="{D60F25B9-1FF2-1349-904D-0E83E6A8323B}" srcOrd="1" destOrd="0" presId="urn:microsoft.com/office/officeart/2005/8/layout/default"/>
    <dgm:cxn modelId="{22CC5C52-CA27-924D-8E43-C535B4734F82}" type="presParOf" srcId="{88C4D155-6757-2D45-9715-1659B415CDFB}" destId="{8EA8E296-FA2E-A943-8157-593BE1A901AC}" srcOrd="2" destOrd="0" presId="urn:microsoft.com/office/officeart/2005/8/layout/default"/>
    <dgm:cxn modelId="{EAACC3C1-ABF1-5B4E-9694-3B05AEC62D44}" type="presParOf" srcId="{88C4D155-6757-2D45-9715-1659B415CDFB}" destId="{3C3C5B04-0D86-A04D-B502-67CF77730B57}" srcOrd="3" destOrd="0" presId="urn:microsoft.com/office/officeart/2005/8/layout/default"/>
    <dgm:cxn modelId="{62679077-5CBA-9246-822A-718905A52364}" type="presParOf" srcId="{88C4D155-6757-2D45-9715-1659B415CDFB}" destId="{8BEE4B29-9F4A-D14B-AA95-BF8CE53170CC}" srcOrd="4" destOrd="0" presId="urn:microsoft.com/office/officeart/2005/8/layout/default"/>
    <dgm:cxn modelId="{C346B70C-A578-2444-AFFB-159E33A9C087}" type="presParOf" srcId="{88C4D155-6757-2D45-9715-1659B415CDFB}" destId="{085BE4FE-2A4C-324E-A5EA-7DEFCB67E4D9}" srcOrd="5" destOrd="0" presId="urn:microsoft.com/office/officeart/2005/8/layout/default"/>
    <dgm:cxn modelId="{54D7EDFB-CD49-4142-8DFE-9F5B2C7F5368}" type="presParOf" srcId="{88C4D155-6757-2D45-9715-1659B415CDFB}" destId="{0DE3791B-0029-C542-8F28-57D80B39155C}" srcOrd="6" destOrd="0" presId="urn:microsoft.com/office/officeart/2005/8/layout/default"/>
    <dgm:cxn modelId="{A7A784F8-E061-254A-BA3A-B3FC99D26AD7}" type="presParOf" srcId="{88C4D155-6757-2D45-9715-1659B415CDFB}" destId="{FF0D5240-670A-5F42-BA48-F7326AF37764}" srcOrd="7" destOrd="0" presId="urn:microsoft.com/office/officeart/2005/8/layout/default"/>
    <dgm:cxn modelId="{D58F60EB-28C4-D04F-854C-6A4888BBD53C}" type="presParOf" srcId="{88C4D155-6757-2D45-9715-1659B415CDFB}" destId="{EFA2B8AF-F1EB-394C-811D-D09DB5F7076E}" srcOrd="8" destOrd="0" presId="urn:microsoft.com/office/officeart/2005/8/layout/default"/>
    <dgm:cxn modelId="{D555DDE0-FC56-8C41-AC06-AD910F312B1A}" type="presParOf" srcId="{88C4D155-6757-2D45-9715-1659B415CDFB}" destId="{E2FA027A-9068-8F4A-A744-0B391E9E9C34}" srcOrd="9" destOrd="0" presId="urn:microsoft.com/office/officeart/2005/8/layout/default"/>
    <dgm:cxn modelId="{3A9BA145-E5B1-0D4F-A61A-AC89C77FEE39}" type="presParOf" srcId="{88C4D155-6757-2D45-9715-1659B415CDFB}" destId="{03948F04-10A6-0B4D-8761-BF73BC60BBA9}" srcOrd="10" destOrd="0" presId="urn:microsoft.com/office/officeart/2005/8/layout/default"/>
    <dgm:cxn modelId="{3AC029A5-E958-8B43-9C41-9BC843C44818}" type="presParOf" srcId="{88C4D155-6757-2D45-9715-1659B415CDFB}" destId="{622E7AE9-C520-054E-B2D4-BF9EAE7B95CB}" srcOrd="11" destOrd="0" presId="urn:microsoft.com/office/officeart/2005/8/layout/default"/>
    <dgm:cxn modelId="{C2AB0155-BC2A-0048-8D23-FA81506EF6EC}" type="presParOf" srcId="{88C4D155-6757-2D45-9715-1659B415CDFB}" destId="{F6CB2F37-2EF6-434F-A81D-A9CDC4515A6D}" srcOrd="12" destOrd="0" presId="urn:microsoft.com/office/officeart/2005/8/layout/default"/>
    <dgm:cxn modelId="{C8E3B543-7528-F047-BA1E-2001D01546A2}" type="presParOf" srcId="{88C4D155-6757-2D45-9715-1659B415CDFB}" destId="{135D7012-6D1B-4D4E-8B26-4B09D8206122}" srcOrd="13" destOrd="0" presId="urn:microsoft.com/office/officeart/2005/8/layout/default"/>
    <dgm:cxn modelId="{B6C161C7-5D70-0048-8563-6AF3EB928E3F}" type="presParOf" srcId="{88C4D155-6757-2D45-9715-1659B415CDFB}" destId="{25EAE9A0-C8E1-5744-9301-6489ECBFFB09}" srcOrd="14" destOrd="0" presId="urn:microsoft.com/office/officeart/2005/8/layout/default"/>
    <dgm:cxn modelId="{4F1D34CE-313D-2045-B271-EC5A48EE1563}" type="presParOf" srcId="{88C4D155-6757-2D45-9715-1659B415CDFB}" destId="{CABF04E4-67B9-3C45-8CF4-BAF88742333E}" srcOrd="15" destOrd="0" presId="urn:microsoft.com/office/officeart/2005/8/layout/default"/>
    <dgm:cxn modelId="{4D242072-2998-4748-A5D3-E701D2D4E43F}" type="presParOf" srcId="{88C4D155-6757-2D45-9715-1659B415CDFB}" destId="{7AC2C5E1-6A49-644D-AD8B-0189BE00B962}" srcOrd="16" destOrd="0" presId="urn:microsoft.com/office/officeart/2005/8/layout/default"/>
    <dgm:cxn modelId="{B2D78245-3B30-DB4B-A95E-83A37D4BF595}" type="presParOf" srcId="{88C4D155-6757-2D45-9715-1659B415CDFB}" destId="{73015752-ADE4-E244-A764-3350E4872947}" srcOrd="17" destOrd="0" presId="urn:microsoft.com/office/officeart/2005/8/layout/default"/>
    <dgm:cxn modelId="{F90D0295-6528-304E-AF26-8C88BFCD168E}" type="presParOf" srcId="{88C4D155-6757-2D45-9715-1659B415CDFB}" destId="{A89C141D-AC4A-5440-99FD-621B774C1E2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BFAD34-C7CE-45F4-9970-49B4D7B4DCA5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FD8BFA-BED0-4619-9A48-839D5B2827F1}">
      <dgm:prSet custT="1"/>
      <dgm:spPr/>
      <dgm:t>
        <a:bodyPr/>
        <a:lstStyle/>
        <a:p>
          <a:r>
            <a:rPr lang="en-GB" sz="1400" dirty="0"/>
            <a:t>Green </a:t>
          </a:r>
          <a:r>
            <a:rPr lang="en-GB" sz="1400" dirty="0" err="1"/>
            <a:t>Color</a:t>
          </a:r>
          <a:r>
            <a:rPr lang="en-GB" sz="1400" dirty="0"/>
            <a:t> Palette</a:t>
          </a:r>
          <a:endParaRPr lang="en-US" sz="1400" dirty="0"/>
        </a:p>
      </dgm:t>
    </dgm:pt>
    <dgm:pt modelId="{4318CB96-4225-497B-8AE1-6DC02726E2F4}" type="parTrans" cxnId="{8C97696D-105A-487A-B981-0690ABE95C17}">
      <dgm:prSet/>
      <dgm:spPr/>
      <dgm:t>
        <a:bodyPr/>
        <a:lstStyle/>
        <a:p>
          <a:endParaRPr lang="en-US"/>
        </a:p>
      </dgm:t>
    </dgm:pt>
    <dgm:pt modelId="{E6321D3B-9029-43DF-A5C6-3E9A39FDE221}" type="sibTrans" cxnId="{8C97696D-105A-487A-B981-0690ABE95C17}">
      <dgm:prSet/>
      <dgm:spPr/>
      <dgm:t>
        <a:bodyPr/>
        <a:lstStyle/>
        <a:p>
          <a:endParaRPr lang="en-US"/>
        </a:p>
      </dgm:t>
    </dgm:pt>
    <dgm:pt modelId="{3A0A3819-74D3-4E41-B7EC-FF6F7D0439B0}">
      <dgm:prSet custT="1"/>
      <dgm:spPr/>
      <dgm:t>
        <a:bodyPr/>
        <a:lstStyle/>
        <a:p>
          <a:r>
            <a:rPr lang="en-GB" sz="900" dirty="0"/>
            <a:t>Client approved </a:t>
          </a:r>
          <a:r>
            <a:rPr lang="en-GB" sz="900" dirty="0" err="1"/>
            <a:t>color</a:t>
          </a:r>
          <a:r>
            <a:rPr lang="en-GB" sz="900" dirty="0"/>
            <a:t> choices</a:t>
          </a:r>
          <a:endParaRPr lang="en-US" sz="900" dirty="0"/>
        </a:p>
      </dgm:t>
    </dgm:pt>
    <dgm:pt modelId="{FA30E6BD-C139-4028-B071-2A7BB779D242}" type="parTrans" cxnId="{4C75C907-556F-419D-BC91-98ECA2A653D6}">
      <dgm:prSet/>
      <dgm:spPr/>
      <dgm:t>
        <a:bodyPr/>
        <a:lstStyle/>
        <a:p>
          <a:endParaRPr lang="en-US"/>
        </a:p>
      </dgm:t>
    </dgm:pt>
    <dgm:pt modelId="{65FD8B69-D783-469A-8FB5-66C88BAE0611}" type="sibTrans" cxnId="{4C75C907-556F-419D-BC91-98ECA2A653D6}">
      <dgm:prSet/>
      <dgm:spPr/>
      <dgm:t>
        <a:bodyPr/>
        <a:lstStyle/>
        <a:p>
          <a:endParaRPr lang="en-US"/>
        </a:p>
      </dgm:t>
    </dgm:pt>
    <dgm:pt modelId="{67707274-5844-4213-8D86-4A2CF881DDEB}">
      <dgm:prSet custT="1"/>
      <dgm:spPr/>
      <dgm:t>
        <a:bodyPr/>
        <a:lstStyle/>
        <a:p>
          <a:r>
            <a:rPr lang="en-GB" sz="1050" dirty="0"/>
            <a:t>Engaging </a:t>
          </a:r>
          <a:r>
            <a:rPr lang="en-GB" sz="1050" dirty="0" err="1"/>
            <a:t>color</a:t>
          </a:r>
          <a:endParaRPr lang="en-US" sz="1050" dirty="0"/>
        </a:p>
      </dgm:t>
    </dgm:pt>
    <dgm:pt modelId="{CD9DBD32-8A0B-42A7-93F9-C59BA522C32E}" type="parTrans" cxnId="{2CE0E8E6-8F50-4C2B-BBC7-B044B57EEEC2}">
      <dgm:prSet/>
      <dgm:spPr/>
      <dgm:t>
        <a:bodyPr/>
        <a:lstStyle/>
        <a:p>
          <a:endParaRPr lang="en-US"/>
        </a:p>
      </dgm:t>
    </dgm:pt>
    <dgm:pt modelId="{62A642C0-6C33-4B88-A935-3569B609FCB9}" type="sibTrans" cxnId="{2CE0E8E6-8F50-4C2B-BBC7-B044B57EEEC2}">
      <dgm:prSet/>
      <dgm:spPr/>
      <dgm:t>
        <a:bodyPr/>
        <a:lstStyle/>
        <a:p>
          <a:endParaRPr lang="en-US"/>
        </a:p>
      </dgm:t>
    </dgm:pt>
    <dgm:pt modelId="{E8C84A39-0B7C-446C-BB1A-374F4CCA5A62}">
      <dgm:prSet custT="1"/>
      <dgm:spPr/>
      <dgm:t>
        <a:bodyPr/>
        <a:lstStyle/>
        <a:p>
          <a:r>
            <a:rPr lang="en-GB" sz="1000" dirty="0"/>
            <a:t>Simple</a:t>
          </a:r>
          <a:r>
            <a:rPr lang="en-GB" sz="800" dirty="0"/>
            <a:t> </a:t>
          </a:r>
          <a:endParaRPr lang="en-US" sz="800" dirty="0"/>
        </a:p>
      </dgm:t>
    </dgm:pt>
    <dgm:pt modelId="{424073EA-2581-4456-85F5-4BF08E99FB3B}" type="parTrans" cxnId="{8B4773E2-4ABA-49A9-B104-17992441B64E}">
      <dgm:prSet/>
      <dgm:spPr/>
      <dgm:t>
        <a:bodyPr/>
        <a:lstStyle/>
        <a:p>
          <a:endParaRPr lang="en-US"/>
        </a:p>
      </dgm:t>
    </dgm:pt>
    <dgm:pt modelId="{6F9E09C1-90CB-4019-B8CB-7DD2303DF09C}" type="sibTrans" cxnId="{8B4773E2-4ABA-49A9-B104-17992441B64E}">
      <dgm:prSet/>
      <dgm:spPr/>
      <dgm:t>
        <a:bodyPr/>
        <a:lstStyle/>
        <a:p>
          <a:endParaRPr lang="en-US"/>
        </a:p>
      </dgm:t>
    </dgm:pt>
    <dgm:pt modelId="{7A88C965-89D6-4ADE-88EC-F81F260FC79F}">
      <dgm:prSet/>
      <dgm:spPr/>
      <dgm:t>
        <a:bodyPr/>
        <a:lstStyle/>
        <a:p>
          <a:r>
            <a:rPr lang="en-GB" dirty="0"/>
            <a:t>Bold and italics </a:t>
          </a:r>
          <a:endParaRPr lang="en-US" dirty="0"/>
        </a:p>
      </dgm:t>
    </dgm:pt>
    <dgm:pt modelId="{A4E73A22-C0CC-48F7-8A82-2837505AF760}" type="parTrans" cxnId="{5D204F42-9F4B-4E08-A612-8C4CD6142A47}">
      <dgm:prSet/>
      <dgm:spPr/>
      <dgm:t>
        <a:bodyPr/>
        <a:lstStyle/>
        <a:p>
          <a:endParaRPr lang="en-US"/>
        </a:p>
      </dgm:t>
    </dgm:pt>
    <dgm:pt modelId="{EF039175-354E-4EE0-B2F2-F835B1099EB8}" type="sibTrans" cxnId="{5D204F42-9F4B-4E08-A612-8C4CD6142A47}">
      <dgm:prSet/>
      <dgm:spPr/>
      <dgm:t>
        <a:bodyPr/>
        <a:lstStyle/>
        <a:p>
          <a:endParaRPr lang="en-US"/>
        </a:p>
      </dgm:t>
    </dgm:pt>
    <dgm:pt modelId="{F30D29B2-72A2-2942-B4EC-FF545CFD95C9}" type="pres">
      <dgm:prSet presAssocID="{9CBFAD34-C7CE-45F4-9970-49B4D7B4DCA5}" presName="diagram" presStyleCnt="0">
        <dgm:presLayoutVars>
          <dgm:dir/>
          <dgm:resizeHandles/>
        </dgm:presLayoutVars>
      </dgm:prSet>
      <dgm:spPr/>
    </dgm:pt>
    <dgm:pt modelId="{E0FAFD23-6243-5D45-ABD0-A814642B4DC5}" type="pres">
      <dgm:prSet presAssocID="{ACFD8BFA-BED0-4619-9A48-839D5B2827F1}" presName="firstNode" presStyleLbl="node1" presStyleIdx="0" presStyleCnt="5">
        <dgm:presLayoutVars>
          <dgm:bulletEnabled val="1"/>
        </dgm:presLayoutVars>
      </dgm:prSet>
      <dgm:spPr/>
    </dgm:pt>
    <dgm:pt modelId="{B4497556-D53B-A543-8187-9583F2C17886}" type="pres">
      <dgm:prSet presAssocID="{E6321D3B-9029-43DF-A5C6-3E9A39FDE221}" presName="sibTrans" presStyleLbl="sibTrans2D1" presStyleIdx="0" presStyleCnt="4"/>
      <dgm:spPr/>
    </dgm:pt>
    <dgm:pt modelId="{08D1009F-0507-B54C-8A77-7954856410A9}" type="pres">
      <dgm:prSet presAssocID="{3A0A3819-74D3-4E41-B7EC-FF6F7D0439B0}" presName="middleNode" presStyleCnt="0"/>
      <dgm:spPr/>
    </dgm:pt>
    <dgm:pt modelId="{8D5247DF-C413-8E47-ABE8-7397553FA7CB}" type="pres">
      <dgm:prSet presAssocID="{3A0A3819-74D3-4E41-B7EC-FF6F7D0439B0}" presName="padding" presStyleLbl="node1" presStyleIdx="0" presStyleCnt="5"/>
      <dgm:spPr/>
    </dgm:pt>
    <dgm:pt modelId="{B1E03DEE-7D34-A34A-91C6-492BCFA767DC}" type="pres">
      <dgm:prSet presAssocID="{3A0A3819-74D3-4E41-B7EC-FF6F7D0439B0}" presName="shape" presStyleLbl="node1" presStyleIdx="1" presStyleCnt="5">
        <dgm:presLayoutVars>
          <dgm:bulletEnabled val="1"/>
        </dgm:presLayoutVars>
      </dgm:prSet>
      <dgm:spPr/>
    </dgm:pt>
    <dgm:pt modelId="{80BE27A0-FB62-C348-B677-22DB4B61FA2F}" type="pres">
      <dgm:prSet presAssocID="{65FD8B69-D783-469A-8FB5-66C88BAE0611}" presName="sibTrans" presStyleLbl="sibTrans2D1" presStyleIdx="1" presStyleCnt="4"/>
      <dgm:spPr/>
    </dgm:pt>
    <dgm:pt modelId="{C109EF5F-ED86-544C-B811-A984F88B5428}" type="pres">
      <dgm:prSet presAssocID="{67707274-5844-4213-8D86-4A2CF881DDEB}" presName="middleNode" presStyleCnt="0"/>
      <dgm:spPr/>
    </dgm:pt>
    <dgm:pt modelId="{413B4EEC-0E0E-7B42-88AE-49B77764F3E1}" type="pres">
      <dgm:prSet presAssocID="{67707274-5844-4213-8D86-4A2CF881DDEB}" presName="padding" presStyleLbl="node1" presStyleIdx="1" presStyleCnt="5"/>
      <dgm:spPr/>
    </dgm:pt>
    <dgm:pt modelId="{95B4EAB6-6614-5D40-AADF-558D0ACD5690}" type="pres">
      <dgm:prSet presAssocID="{67707274-5844-4213-8D86-4A2CF881DDEB}" presName="shape" presStyleLbl="node1" presStyleIdx="2" presStyleCnt="5">
        <dgm:presLayoutVars>
          <dgm:bulletEnabled val="1"/>
        </dgm:presLayoutVars>
      </dgm:prSet>
      <dgm:spPr/>
    </dgm:pt>
    <dgm:pt modelId="{01EDC596-CB34-C44D-BE8D-53B82AA1A39C}" type="pres">
      <dgm:prSet presAssocID="{62A642C0-6C33-4B88-A935-3569B609FCB9}" presName="sibTrans" presStyleLbl="sibTrans2D1" presStyleIdx="2" presStyleCnt="4"/>
      <dgm:spPr/>
    </dgm:pt>
    <dgm:pt modelId="{4AED5DF0-B3A4-1143-82B9-B6B4BB4AE82D}" type="pres">
      <dgm:prSet presAssocID="{E8C84A39-0B7C-446C-BB1A-374F4CCA5A62}" presName="middleNode" presStyleCnt="0"/>
      <dgm:spPr/>
    </dgm:pt>
    <dgm:pt modelId="{3C2BE09B-4B4D-084F-BDD3-A2737AE0DAEA}" type="pres">
      <dgm:prSet presAssocID="{E8C84A39-0B7C-446C-BB1A-374F4CCA5A62}" presName="padding" presStyleLbl="node1" presStyleIdx="2" presStyleCnt="5"/>
      <dgm:spPr/>
    </dgm:pt>
    <dgm:pt modelId="{10E8AEEA-002C-A34F-95F9-1069CFB34670}" type="pres">
      <dgm:prSet presAssocID="{E8C84A39-0B7C-446C-BB1A-374F4CCA5A62}" presName="shape" presStyleLbl="node1" presStyleIdx="3" presStyleCnt="5">
        <dgm:presLayoutVars>
          <dgm:bulletEnabled val="1"/>
        </dgm:presLayoutVars>
      </dgm:prSet>
      <dgm:spPr/>
    </dgm:pt>
    <dgm:pt modelId="{04D45899-2AEC-6C45-99FB-DC23D1D57DC9}" type="pres">
      <dgm:prSet presAssocID="{6F9E09C1-90CB-4019-B8CB-7DD2303DF09C}" presName="sibTrans" presStyleLbl="sibTrans2D1" presStyleIdx="3" presStyleCnt="4"/>
      <dgm:spPr/>
    </dgm:pt>
    <dgm:pt modelId="{786E96AB-AC15-754A-8BEC-EC7BCA433452}" type="pres">
      <dgm:prSet presAssocID="{7A88C965-89D6-4ADE-88EC-F81F260FC79F}" presName="lastNode" presStyleLbl="node1" presStyleIdx="4" presStyleCnt="5">
        <dgm:presLayoutVars>
          <dgm:bulletEnabled val="1"/>
        </dgm:presLayoutVars>
      </dgm:prSet>
      <dgm:spPr/>
    </dgm:pt>
  </dgm:ptLst>
  <dgm:cxnLst>
    <dgm:cxn modelId="{4C75C907-556F-419D-BC91-98ECA2A653D6}" srcId="{9CBFAD34-C7CE-45F4-9970-49B4D7B4DCA5}" destId="{3A0A3819-74D3-4E41-B7EC-FF6F7D0439B0}" srcOrd="1" destOrd="0" parTransId="{FA30E6BD-C139-4028-B071-2A7BB779D242}" sibTransId="{65FD8B69-D783-469A-8FB5-66C88BAE0611}"/>
    <dgm:cxn modelId="{0F63520A-917E-A243-85CC-8675D4E33D90}" type="presOf" srcId="{7A88C965-89D6-4ADE-88EC-F81F260FC79F}" destId="{786E96AB-AC15-754A-8BEC-EC7BCA433452}" srcOrd="0" destOrd="0" presId="urn:microsoft.com/office/officeart/2005/8/layout/bProcess2"/>
    <dgm:cxn modelId="{13579F10-8FF2-174D-887C-9EDD604ADA3A}" type="presOf" srcId="{65FD8B69-D783-469A-8FB5-66C88BAE0611}" destId="{80BE27A0-FB62-C348-B677-22DB4B61FA2F}" srcOrd="0" destOrd="0" presId="urn:microsoft.com/office/officeart/2005/8/layout/bProcess2"/>
    <dgm:cxn modelId="{C7128529-852E-CA40-A91B-73DF72AE0EB0}" type="presOf" srcId="{9CBFAD34-C7CE-45F4-9970-49B4D7B4DCA5}" destId="{F30D29B2-72A2-2942-B4EC-FF545CFD95C9}" srcOrd="0" destOrd="0" presId="urn:microsoft.com/office/officeart/2005/8/layout/bProcess2"/>
    <dgm:cxn modelId="{5D204F42-9F4B-4E08-A612-8C4CD6142A47}" srcId="{9CBFAD34-C7CE-45F4-9970-49B4D7B4DCA5}" destId="{7A88C965-89D6-4ADE-88EC-F81F260FC79F}" srcOrd="4" destOrd="0" parTransId="{A4E73A22-C0CC-48F7-8A82-2837505AF760}" sibTransId="{EF039175-354E-4EE0-B2F2-F835B1099EB8}"/>
    <dgm:cxn modelId="{5A5F164A-69C9-D642-A120-7D31DFE3ECDE}" type="presOf" srcId="{62A642C0-6C33-4B88-A935-3569B609FCB9}" destId="{01EDC596-CB34-C44D-BE8D-53B82AA1A39C}" srcOrd="0" destOrd="0" presId="urn:microsoft.com/office/officeart/2005/8/layout/bProcess2"/>
    <dgm:cxn modelId="{D479144C-AF2C-2B4E-9B47-BCDED1CA463D}" type="presOf" srcId="{ACFD8BFA-BED0-4619-9A48-839D5B2827F1}" destId="{E0FAFD23-6243-5D45-ABD0-A814642B4DC5}" srcOrd="0" destOrd="0" presId="urn:microsoft.com/office/officeart/2005/8/layout/bProcess2"/>
    <dgm:cxn modelId="{8C97696D-105A-487A-B981-0690ABE95C17}" srcId="{9CBFAD34-C7CE-45F4-9970-49B4D7B4DCA5}" destId="{ACFD8BFA-BED0-4619-9A48-839D5B2827F1}" srcOrd="0" destOrd="0" parTransId="{4318CB96-4225-497B-8AE1-6DC02726E2F4}" sibTransId="{E6321D3B-9029-43DF-A5C6-3E9A39FDE221}"/>
    <dgm:cxn modelId="{4B894B9B-3107-564B-A282-3D69C3FB81B9}" type="presOf" srcId="{E8C84A39-0B7C-446C-BB1A-374F4CCA5A62}" destId="{10E8AEEA-002C-A34F-95F9-1069CFB34670}" srcOrd="0" destOrd="0" presId="urn:microsoft.com/office/officeart/2005/8/layout/bProcess2"/>
    <dgm:cxn modelId="{E64297A2-2376-F84A-BB22-392A2AC1040C}" type="presOf" srcId="{6F9E09C1-90CB-4019-B8CB-7DD2303DF09C}" destId="{04D45899-2AEC-6C45-99FB-DC23D1D57DC9}" srcOrd="0" destOrd="0" presId="urn:microsoft.com/office/officeart/2005/8/layout/bProcess2"/>
    <dgm:cxn modelId="{E88A21BA-9D08-6645-9778-1EBC2F0756CD}" type="presOf" srcId="{3A0A3819-74D3-4E41-B7EC-FF6F7D0439B0}" destId="{B1E03DEE-7D34-A34A-91C6-492BCFA767DC}" srcOrd="0" destOrd="0" presId="urn:microsoft.com/office/officeart/2005/8/layout/bProcess2"/>
    <dgm:cxn modelId="{B11443BD-5F7F-8949-95D5-9DDC9D309104}" type="presOf" srcId="{E6321D3B-9029-43DF-A5C6-3E9A39FDE221}" destId="{B4497556-D53B-A543-8187-9583F2C17886}" srcOrd="0" destOrd="0" presId="urn:microsoft.com/office/officeart/2005/8/layout/bProcess2"/>
    <dgm:cxn modelId="{A0DF4EDF-418E-764E-8536-CA35BE1AB18D}" type="presOf" srcId="{67707274-5844-4213-8D86-4A2CF881DDEB}" destId="{95B4EAB6-6614-5D40-AADF-558D0ACD5690}" srcOrd="0" destOrd="0" presId="urn:microsoft.com/office/officeart/2005/8/layout/bProcess2"/>
    <dgm:cxn modelId="{8B4773E2-4ABA-49A9-B104-17992441B64E}" srcId="{9CBFAD34-C7CE-45F4-9970-49B4D7B4DCA5}" destId="{E8C84A39-0B7C-446C-BB1A-374F4CCA5A62}" srcOrd="3" destOrd="0" parTransId="{424073EA-2581-4456-85F5-4BF08E99FB3B}" sibTransId="{6F9E09C1-90CB-4019-B8CB-7DD2303DF09C}"/>
    <dgm:cxn modelId="{2CE0E8E6-8F50-4C2B-BBC7-B044B57EEEC2}" srcId="{9CBFAD34-C7CE-45F4-9970-49B4D7B4DCA5}" destId="{67707274-5844-4213-8D86-4A2CF881DDEB}" srcOrd="2" destOrd="0" parTransId="{CD9DBD32-8A0B-42A7-93F9-C59BA522C32E}" sibTransId="{62A642C0-6C33-4B88-A935-3569B609FCB9}"/>
    <dgm:cxn modelId="{78FE0A98-A4A4-3342-860F-D10DF492B1ED}" type="presParOf" srcId="{F30D29B2-72A2-2942-B4EC-FF545CFD95C9}" destId="{E0FAFD23-6243-5D45-ABD0-A814642B4DC5}" srcOrd="0" destOrd="0" presId="urn:microsoft.com/office/officeart/2005/8/layout/bProcess2"/>
    <dgm:cxn modelId="{74929A1D-D88F-7342-8C26-9D195A748333}" type="presParOf" srcId="{F30D29B2-72A2-2942-B4EC-FF545CFD95C9}" destId="{B4497556-D53B-A543-8187-9583F2C17886}" srcOrd="1" destOrd="0" presId="urn:microsoft.com/office/officeart/2005/8/layout/bProcess2"/>
    <dgm:cxn modelId="{34E8A795-2378-FE44-BC49-2299F2400BCF}" type="presParOf" srcId="{F30D29B2-72A2-2942-B4EC-FF545CFD95C9}" destId="{08D1009F-0507-B54C-8A77-7954856410A9}" srcOrd="2" destOrd="0" presId="urn:microsoft.com/office/officeart/2005/8/layout/bProcess2"/>
    <dgm:cxn modelId="{84826A4D-F6C5-3F49-8229-E30E56C1E9CE}" type="presParOf" srcId="{08D1009F-0507-B54C-8A77-7954856410A9}" destId="{8D5247DF-C413-8E47-ABE8-7397553FA7CB}" srcOrd="0" destOrd="0" presId="urn:microsoft.com/office/officeart/2005/8/layout/bProcess2"/>
    <dgm:cxn modelId="{21EE31E1-5B68-8544-9268-E6A2C482ACD6}" type="presParOf" srcId="{08D1009F-0507-B54C-8A77-7954856410A9}" destId="{B1E03DEE-7D34-A34A-91C6-492BCFA767DC}" srcOrd="1" destOrd="0" presId="urn:microsoft.com/office/officeart/2005/8/layout/bProcess2"/>
    <dgm:cxn modelId="{203494CC-6B40-264F-B314-556F2D854A7D}" type="presParOf" srcId="{F30D29B2-72A2-2942-B4EC-FF545CFD95C9}" destId="{80BE27A0-FB62-C348-B677-22DB4B61FA2F}" srcOrd="3" destOrd="0" presId="urn:microsoft.com/office/officeart/2005/8/layout/bProcess2"/>
    <dgm:cxn modelId="{D8A7049D-F880-CA4F-B7A5-6D890B0CCC4F}" type="presParOf" srcId="{F30D29B2-72A2-2942-B4EC-FF545CFD95C9}" destId="{C109EF5F-ED86-544C-B811-A984F88B5428}" srcOrd="4" destOrd="0" presId="urn:microsoft.com/office/officeart/2005/8/layout/bProcess2"/>
    <dgm:cxn modelId="{53F7AEEC-80E4-3545-9935-8A41A1086AF0}" type="presParOf" srcId="{C109EF5F-ED86-544C-B811-A984F88B5428}" destId="{413B4EEC-0E0E-7B42-88AE-49B77764F3E1}" srcOrd="0" destOrd="0" presId="urn:microsoft.com/office/officeart/2005/8/layout/bProcess2"/>
    <dgm:cxn modelId="{AA4515C1-30C6-944E-BC58-E16991E0AEB0}" type="presParOf" srcId="{C109EF5F-ED86-544C-B811-A984F88B5428}" destId="{95B4EAB6-6614-5D40-AADF-558D0ACD5690}" srcOrd="1" destOrd="0" presId="urn:microsoft.com/office/officeart/2005/8/layout/bProcess2"/>
    <dgm:cxn modelId="{DC93B199-6D2C-DF45-9BC2-C37A3502E431}" type="presParOf" srcId="{F30D29B2-72A2-2942-B4EC-FF545CFD95C9}" destId="{01EDC596-CB34-C44D-BE8D-53B82AA1A39C}" srcOrd="5" destOrd="0" presId="urn:microsoft.com/office/officeart/2005/8/layout/bProcess2"/>
    <dgm:cxn modelId="{315ED844-DAF8-E440-BA49-03802526728C}" type="presParOf" srcId="{F30D29B2-72A2-2942-B4EC-FF545CFD95C9}" destId="{4AED5DF0-B3A4-1143-82B9-B6B4BB4AE82D}" srcOrd="6" destOrd="0" presId="urn:microsoft.com/office/officeart/2005/8/layout/bProcess2"/>
    <dgm:cxn modelId="{77AD6954-9900-EC4D-B1A4-95F50C2F5562}" type="presParOf" srcId="{4AED5DF0-B3A4-1143-82B9-B6B4BB4AE82D}" destId="{3C2BE09B-4B4D-084F-BDD3-A2737AE0DAEA}" srcOrd="0" destOrd="0" presId="urn:microsoft.com/office/officeart/2005/8/layout/bProcess2"/>
    <dgm:cxn modelId="{A9648C39-499F-B345-B164-95B83C8A2869}" type="presParOf" srcId="{4AED5DF0-B3A4-1143-82B9-B6B4BB4AE82D}" destId="{10E8AEEA-002C-A34F-95F9-1069CFB34670}" srcOrd="1" destOrd="0" presId="urn:microsoft.com/office/officeart/2005/8/layout/bProcess2"/>
    <dgm:cxn modelId="{EABE0826-1968-A34D-B158-70E3D0A80309}" type="presParOf" srcId="{F30D29B2-72A2-2942-B4EC-FF545CFD95C9}" destId="{04D45899-2AEC-6C45-99FB-DC23D1D57DC9}" srcOrd="7" destOrd="0" presId="urn:microsoft.com/office/officeart/2005/8/layout/bProcess2"/>
    <dgm:cxn modelId="{E61348F3-7515-1F4C-AA5D-70AFB4D2A125}" type="presParOf" srcId="{F30D29B2-72A2-2942-B4EC-FF545CFD95C9}" destId="{786E96AB-AC15-754A-8BEC-EC7BCA433452}" srcOrd="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6CE8E7-60A9-4097-AE28-F4CFA7BC934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510D84-D216-46E4-9B05-3896C3050CCF}">
      <dgm:prSet/>
      <dgm:spPr/>
      <dgm:t>
        <a:bodyPr/>
        <a:lstStyle/>
        <a:p>
          <a:r>
            <a:rPr lang="en-GB"/>
            <a:t>Responsive navigation bar = simple usability</a:t>
          </a:r>
          <a:endParaRPr lang="en-US"/>
        </a:p>
      </dgm:t>
    </dgm:pt>
    <dgm:pt modelId="{BAFB126E-355B-4463-A617-B21315E9EED8}" type="parTrans" cxnId="{566CCCF2-3B41-4A2E-AF2A-B6FF680DDC7C}">
      <dgm:prSet/>
      <dgm:spPr/>
      <dgm:t>
        <a:bodyPr/>
        <a:lstStyle/>
        <a:p>
          <a:endParaRPr lang="en-US"/>
        </a:p>
      </dgm:t>
    </dgm:pt>
    <dgm:pt modelId="{E55AF222-907C-4213-8A0D-A5C421C7041E}" type="sibTrans" cxnId="{566CCCF2-3B41-4A2E-AF2A-B6FF680DDC7C}">
      <dgm:prSet/>
      <dgm:spPr/>
      <dgm:t>
        <a:bodyPr/>
        <a:lstStyle/>
        <a:p>
          <a:endParaRPr lang="en-US"/>
        </a:p>
      </dgm:t>
    </dgm:pt>
    <dgm:pt modelId="{4D0DCB39-BEE3-47CF-8EC4-2A9AD1E10611}">
      <dgm:prSet/>
      <dgm:spPr/>
      <dgm:t>
        <a:bodyPr/>
        <a:lstStyle/>
        <a:p>
          <a:r>
            <a:rPr lang="en-GB"/>
            <a:t>Points user exactly where they need to go without thinking</a:t>
          </a:r>
          <a:endParaRPr lang="en-US"/>
        </a:p>
      </dgm:t>
    </dgm:pt>
    <dgm:pt modelId="{B27A379A-C5B0-40EB-85B1-44B0107DD5C7}" type="parTrans" cxnId="{8FBA4E9D-6BEB-4489-81F6-9A7FC5D87694}">
      <dgm:prSet/>
      <dgm:spPr/>
      <dgm:t>
        <a:bodyPr/>
        <a:lstStyle/>
        <a:p>
          <a:endParaRPr lang="en-US"/>
        </a:p>
      </dgm:t>
    </dgm:pt>
    <dgm:pt modelId="{0C27E851-719A-4C28-95B9-023E2B7528AB}" type="sibTrans" cxnId="{8FBA4E9D-6BEB-4489-81F6-9A7FC5D87694}">
      <dgm:prSet/>
      <dgm:spPr/>
      <dgm:t>
        <a:bodyPr/>
        <a:lstStyle/>
        <a:p>
          <a:endParaRPr lang="en-US"/>
        </a:p>
      </dgm:t>
    </dgm:pt>
    <dgm:pt modelId="{C79AE9D8-AFA6-407C-BF1F-AF56999D1F50}">
      <dgm:prSet/>
      <dgm:spPr/>
      <dgm:t>
        <a:bodyPr/>
        <a:lstStyle/>
        <a:p>
          <a:r>
            <a:rPr lang="en-GB"/>
            <a:t>Hoverable buttons to engage user</a:t>
          </a:r>
          <a:endParaRPr lang="en-US"/>
        </a:p>
      </dgm:t>
    </dgm:pt>
    <dgm:pt modelId="{240A3521-2612-4A78-8D5B-DB5AB8A39654}" type="parTrans" cxnId="{55C4288C-2C29-4F9E-9ED4-F07E4817A8A9}">
      <dgm:prSet/>
      <dgm:spPr/>
      <dgm:t>
        <a:bodyPr/>
        <a:lstStyle/>
        <a:p>
          <a:endParaRPr lang="en-US"/>
        </a:p>
      </dgm:t>
    </dgm:pt>
    <dgm:pt modelId="{14FBDE45-6CD3-43EA-A49B-0F01784B25D3}" type="sibTrans" cxnId="{55C4288C-2C29-4F9E-9ED4-F07E4817A8A9}">
      <dgm:prSet/>
      <dgm:spPr/>
      <dgm:t>
        <a:bodyPr/>
        <a:lstStyle/>
        <a:p>
          <a:endParaRPr lang="en-US"/>
        </a:p>
      </dgm:t>
    </dgm:pt>
    <dgm:pt modelId="{3C29E565-1C47-4E38-856A-53175FC8A62E}">
      <dgm:prSet/>
      <dgm:spPr/>
      <dgm:t>
        <a:bodyPr/>
        <a:lstStyle/>
        <a:p>
          <a:r>
            <a:rPr lang="en-GB"/>
            <a:t>Nav bar shows a different color when on an active page</a:t>
          </a:r>
          <a:endParaRPr lang="en-US"/>
        </a:p>
      </dgm:t>
    </dgm:pt>
    <dgm:pt modelId="{26FEE5CC-8E2F-4AE1-BBF7-1263200C5FAD}" type="parTrans" cxnId="{3DAC667F-4ED8-48A3-A696-77601E8ED230}">
      <dgm:prSet/>
      <dgm:spPr/>
      <dgm:t>
        <a:bodyPr/>
        <a:lstStyle/>
        <a:p>
          <a:endParaRPr lang="en-US"/>
        </a:p>
      </dgm:t>
    </dgm:pt>
    <dgm:pt modelId="{3DB6172D-8DE2-42BA-AD21-7945956699D1}" type="sibTrans" cxnId="{3DAC667F-4ED8-48A3-A696-77601E8ED230}">
      <dgm:prSet/>
      <dgm:spPr/>
      <dgm:t>
        <a:bodyPr/>
        <a:lstStyle/>
        <a:p>
          <a:endParaRPr lang="en-US"/>
        </a:p>
      </dgm:t>
    </dgm:pt>
    <dgm:pt modelId="{164BA07F-406B-4C43-9E22-F33471B72C40}">
      <dgm:prSet/>
      <dgm:spPr/>
      <dgm:t>
        <a:bodyPr/>
        <a:lstStyle/>
        <a:p>
          <a:r>
            <a:rPr lang="en-GB"/>
            <a:t>Not confusing, intuitive and consistent </a:t>
          </a:r>
          <a:endParaRPr lang="en-US"/>
        </a:p>
      </dgm:t>
    </dgm:pt>
    <dgm:pt modelId="{22CD6A76-0DD0-4E34-B474-645AF4A2808D}" type="parTrans" cxnId="{DFE6309F-1E1D-4028-A7C4-C5C4AEF83034}">
      <dgm:prSet/>
      <dgm:spPr/>
      <dgm:t>
        <a:bodyPr/>
        <a:lstStyle/>
        <a:p>
          <a:endParaRPr lang="en-US"/>
        </a:p>
      </dgm:t>
    </dgm:pt>
    <dgm:pt modelId="{41B3B8CE-9307-4BB3-8A07-80E4B0FE2C7B}" type="sibTrans" cxnId="{DFE6309F-1E1D-4028-A7C4-C5C4AEF83034}">
      <dgm:prSet/>
      <dgm:spPr/>
      <dgm:t>
        <a:bodyPr/>
        <a:lstStyle/>
        <a:p>
          <a:endParaRPr lang="en-US"/>
        </a:p>
      </dgm:t>
    </dgm:pt>
    <dgm:pt modelId="{A0E3D042-754A-BE4A-B50D-24B657E03663}" type="pres">
      <dgm:prSet presAssocID="{5D6CE8E7-60A9-4097-AE28-F4CFA7BC934F}" presName="outerComposite" presStyleCnt="0">
        <dgm:presLayoutVars>
          <dgm:chMax val="5"/>
          <dgm:dir/>
          <dgm:resizeHandles val="exact"/>
        </dgm:presLayoutVars>
      </dgm:prSet>
      <dgm:spPr/>
    </dgm:pt>
    <dgm:pt modelId="{43CA4B49-9C20-434D-BAE5-19370E753D76}" type="pres">
      <dgm:prSet presAssocID="{5D6CE8E7-60A9-4097-AE28-F4CFA7BC934F}" presName="dummyMaxCanvas" presStyleCnt="0">
        <dgm:presLayoutVars/>
      </dgm:prSet>
      <dgm:spPr/>
    </dgm:pt>
    <dgm:pt modelId="{13938E8A-EF18-4C4E-A875-318881E86C8A}" type="pres">
      <dgm:prSet presAssocID="{5D6CE8E7-60A9-4097-AE28-F4CFA7BC934F}" presName="FiveNodes_1" presStyleLbl="node1" presStyleIdx="0" presStyleCnt="5">
        <dgm:presLayoutVars>
          <dgm:bulletEnabled val="1"/>
        </dgm:presLayoutVars>
      </dgm:prSet>
      <dgm:spPr/>
    </dgm:pt>
    <dgm:pt modelId="{59ECEE9F-58DA-9B41-9CA8-B3C8CADE6C52}" type="pres">
      <dgm:prSet presAssocID="{5D6CE8E7-60A9-4097-AE28-F4CFA7BC934F}" presName="FiveNodes_2" presStyleLbl="node1" presStyleIdx="1" presStyleCnt="5">
        <dgm:presLayoutVars>
          <dgm:bulletEnabled val="1"/>
        </dgm:presLayoutVars>
      </dgm:prSet>
      <dgm:spPr/>
    </dgm:pt>
    <dgm:pt modelId="{F0E8FF5F-CF5E-494B-88A9-33848C95C39C}" type="pres">
      <dgm:prSet presAssocID="{5D6CE8E7-60A9-4097-AE28-F4CFA7BC934F}" presName="FiveNodes_3" presStyleLbl="node1" presStyleIdx="2" presStyleCnt="5">
        <dgm:presLayoutVars>
          <dgm:bulletEnabled val="1"/>
        </dgm:presLayoutVars>
      </dgm:prSet>
      <dgm:spPr/>
    </dgm:pt>
    <dgm:pt modelId="{69136A4E-8D97-F24F-A085-01E8401270E4}" type="pres">
      <dgm:prSet presAssocID="{5D6CE8E7-60A9-4097-AE28-F4CFA7BC934F}" presName="FiveNodes_4" presStyleLbl="node1" presStyleIdx="3" presStyleCnt="5">
        <dgm:presLayoutVars>
          <dgm:bulletEnabled val="1"/>
        </dgm:presLayoutVars>
      </dgm:prSet>
      <dgm:spPr/>
    </dgm:pt>
    <dgm:pt modelId="{317103F4-C16C-164C-AEF9-3FA083EE83B4}" type="pres">
      <dgm:prSet presAssocID="{5D6CE8E7-60A9-4097-AE28-F4CFA7BC934F}" presName="FiveNodes_5" presStyleLbl="node1" presStyleIdx="4" presStyleCnt="5">
        <dgm:presLayoutVars>
          <dgm:bulletEnabled val="1"/>
        </dgm:presLayoutVars>
      </dgm:prSet>
      <dgm:spPr/>
    </dgm:pt>
    <dgm:pt modelId="{20B10BBC-E3E7-464F-A1E8-3B8787FED589}" type="pres">
      <dgm:prSet presAssocID="{5D6CE8E7-60A9-4097-AE28-F4CFA7BC934F}" presName="FiveConn_1-2" presStyleLbl="fgAccFollowNode1" presStyleIdx="0" presStyleCnt="4">
        <dgm:presLayoutVars>
          <dgm:bulletEnabled val="1"/>
        </dgm:presLayoutVars>
      </dgm:prSet>
      <dgm:spPr/>
    </dgm:pt>
    <dgm:pt modelId="{92A12587-55FF-3443-8B6D-8B132301D680}" type="pres">
      <dgm:prSet presAssocID="{5D6CE8E7-60A9-4097-AE28-F4CFA7BC934F}" presName="FiveConn_2-3" presStyleLbl="fgAccFollowNode1" presStyleIdx="1" presStyleCnt="4">
        <dgm:presLayoutVars>
          <dgm:bulletEnabled val="1"/>
        </dgm:presLayoutVars>
      </dgm:prSet>
      <dgm:spPr/>
    </dgm:pt>
    <dgm:pt modelId="{1D742169-E86B-1A45-9280-A96D7F10F4BC}" type="pres">
      <dgm:prSet presAssocID="{5D6CE8E7-60A9-4097-AE28-F4CFA7BC934F}" presName="FiveConn_3-4" presStyleLbl="fgAccFollowNode1" presStyleIdx="2" presStyleCnt="4">
        <dgm:presLayoutVars>
          <dgm:bulletEnabled val="1"/>
        </dgm:presLayoutVars>
      </dgm:prSet>
      <dgm:spPr/>
    </dgm:pt>
    <dgm:pt modelId="{0B70BDD7-E8DE-604B-81D7-03FD2CD156D1}" type="pres">
      <dgm:prSet presAssocID="{5D6CE8E7-60A9-4097-AE28-F4CFA7BC934F}" presName="FiveConn_4-5" presStyleLbl="fgAccFollowNode1" presStyleIdx="3" presStyleCnt="4">
        <dgm:presLayoutVars>
          <dgm:bulletEnabled val="1"/>
        </dgm:presLayoutVars>
      </dgm:prSet>
      <dgm:spPr/>
    </dgm:pt>
    <dgm:pt modelId="{B50AF497-7A35-EE4D-ACD1-5401F040E0FF}" type="pres">
      <dgm:prSet presAssocID="{5D6CE8E7-60A9-4097-AE28-F4CFA7BC934F}" presName="FiveNodes_1_text" presStyleLbl="node1" presStyleIdx="4" presStyleCnt="5">
        <dgm:presLayoutVars>
          <dgm:bulletEnabled val="1"/>
        </dgm:presLayoutVars>
      </dgm:prSet>
      <dgm:spPr/>
    </dgm:pt>
    <dgm:pt modelId="{215EE3D6-AE3C-4741-BD6A-9B63643EF8A1}" type="pres">
      <dgm:prSet presAssocID="{5D6CE8E7-60A9-4097-AE28-F4CFA7BC934F}" presName="FiveNodes_2_text" presStyleLbl="node1" presStyleIdx="4" presStyleCnt="5">
        <dgm:presLayoutVars>
          <dgm:bulletEnabled val="1"/>
        </dgm:presLayoutVars>
      </dgm:prSet>
      <dgm:spPr/>
    </dgm:pt>
    <dgm:pt modelId="{EF4EC05E-E6A3-BE4C-8F41-A031BC446A18}" type="pres">
      <dgm:prSet presAssocID="{5D6CE8E7-60A9-4097-AE28-F4CFA7BC934F}" presName="FiveNodes_3_text" presStyleLbl="node1" presStyleIdx="4" presStyleCnt="5">
        <dgm:presLayoutVars>
          <dgm:bulletEnabled val="1"/>
        </dgm:presLayoutVars>
      </dgm:prSet>
      <dgm:spPr/>
    </dgm:pt>
    <dgm:pt modelId="{67CF622E-75A6-684C-BB73-B366357608B5}" type="pres">
      <dgm:prSet presAssocID="{5D6CE8E7-60A9-4097-AE28-F4CFA7BC934F}" presName="FiveNodes_4_text" presStyleLbl="node1" presStyleIdx="4" presStyleCnt="5">
        <dgm:presLayoutVars>
          <dgm:bulletEnabled val="1"/>
        </dgm:presLayoutVars>
      </dgm:prSet>
      <dgm:spPr/>
    </dgm:pt>
    <dgm:pt modelId="{F8F2DBC2-99D9-A14D-A5FE-4BE636B3E83F}" type="pres">
      <dgm:prSet presAssocID="{5D6CE8E7-60A9-4097-AE28-F4CFA7BC934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0CFA300-6185-9F44-88AD-58B7D6A63FD2}" type="presOf" srcId="{1C510D84-D216-46E4-9B05-3896C3050CCF}" destId="{B50AF497-7A35-EE4D-ACD1-5401F040E0FF}" srcOrd="1" destOrd="0" presId="urn:microsoft.com/office/officeart/2005/8/layout/vProcess5"/>
    <dgm:cxn modelId="{E91E7804-2F03-AD4D-8CEC-FEF6880E7333}" type="presOf" srcId="{C79AE9D8-AFA6-407C-BF1F-AF56999D1F50}" destId="{EF4EC05E-E6A3-BE4C-8F41-A031BC446A18}" srcOrd="1" destOrd="0" presId="urn:microsoft.com/office/officeart/2005/8/layout/vProcess5"/>
    <dgm:cxn modelId="{6E23EB04-9699-E947-AA96-B5D22BF26F99}" type="presOf" srcId="{164BA07F-406B-4C43-9E22-F33471B72C40}" destId="{F8F2DBC2-99D9-A14D-A5FE-4BE636B3E83F}" srcOrd="1" destOrd="0" presId="urn:microsoft.com/office/officeart/2005/8/layout/vProcess5"/>
    <dgm:cxn modelId="{71EE8D06-D0C5-C84F-9CE7-6CE526950F0D}" type="presOf" srcId="{4D0DCB39-BEE3-47CF-8EC4-2A9AD1E10611}" destId="{59ECEE9F-58DA-9B41-9CA8-B3C8CADE6C52}" srcOrd="0" destOrd="0" presId="urn:microsoft.com/office/officeart/2005/8/layout/vProcess5"/>
    <dgm:cxn modelId="{62550920-E76E-CC4F-B499-0BB25A2A6A8E}" type="presOf" srcId="{3C29E565-1C47-4E38-856A-53175FC8A62E}" destId="{69136A4E-8D97-F24F-A085-01E8401270E4}" srcOrd="0" destOrd="0" presId="urn:microsoft.com/office/officeart/2005/8/layout/vProcess5"/>
    <dgm:cxn modelId="{86D14325-79D3-D94E-BCFE-DC7C541C1508}" type="presOf" srcId="{14FBDE45-6CD3-43EA-A49B-0F01784B25D3}" destId="{1D742169-E86B-1A45-9280-A96D7F10F4BC}" srcOrd="0" destOrd="0" presId="urn:microsoft.com/office/officeart/2005/8/layout/vProcess5"/>
    <dgm:cxn modelId="{29BD5128-0D40-6943-9A60-71F63D9BCF28}" type="presOf" srcId="{3C29E565-1C47-4E38-856A-53175FC8A62E}" destId="{67CF622E-75A6-684C-BB73-B366357608B5}" srcOrd="1" destOrd="0" presId="urn:microsoft.com/office/officeart/2005/8/layout/vProcess5"/>
    <dgm:cxn modelId="{CC66B146-1C77-DE4E-A262-5007AD3E7B39}" type="presOf" srcId="{C79AE9D8-AFA6-407C-BF1F-AF56999D1F50}" destId="{F0E8FF5F-CF5E-494B-88A9-33848C95C39C}" srcOrd="0" destOrd="0" presId="urn:microsoft.com/office/officeart/2005/8/layout/vProcess5"/>
    <dgm:cxn modelId="{A042544E-D9CF-A947-B98F-B99CBB642749}" type="presOf" srcId="{E55AF222-907C-4213-8A0D-A5C421C7041E}" destId="{20B10BBC-E3E7-464F-A1E8-3B8787FED589}" srcOrd="0" destOrd="0" presId="urn:microsoft.com/office/officeart/2005/8/layout/vProcess5"/>
    <dgm:cxn modelId="{C20B4B6D-A66C-0346-A596-4BDB6B20814F}" type="presOf" srcId="{3DB6172D-8DE2-42BA-AD21-7945956699D1}" destId="{0B70BDD7-E8DE-604B-81D7-03FD2CD156D1}" srcOrd="0" destOrd="0" presId="urn:microsoft.com/office/officeart/2005/8/layout/vProcess5"/>
    <dgm:cxn modelId="{3DAC667F-4ED8-48A3-A696-77601E8ED230}" srcId="{5D6CE8E7-60A9-4097-AE28-F4CFA7BC934F}" destId="{3C29E565-1C47-4E38-856A-53175FC8A62E}" srcOrd="3" destOrd="0" parTransId="{26FEE5CC-8E2F-4AE1-BBF7-1263200C5FAD}" sibTransId="{3DB6172D-8DE2-42BA-AD21-7945956699D1}"/>
    <dgm:cxn modelId="{55C4288C-2C29-4F9E-9ED4-F07E4817A8A9}" srcId="{5D6CE8E7-60A9-4097-AE28-F4CFA7BC934F}" destId="{C79AE9D8-AFA6-407C-BF1F-AF56999D1F50}" srcOrd="2" destOrd="0" parTransId="{240A3521-2612-4A78-8D5B-DB5AB8A39654}" sibTransId="{14FBDE45-6CD3-43EA-A49B-0F01784B25D3}"/>
    <dgm:cxn modelId="{8FBA4E9D-6BEB-4489-81F6-9A7FC5D87694}" srcId="{5D6CE8E7-60A9-4097-AE28-F4CFA7BC934F}" destId="{4D0DCB39-BEE3-47CF-8EC4-2A9AD1E10611}" srcOrd="1" destOrd="0" parTransId="{B27A379A-C5B0-40EB-85B1-44B0107DD5C7}" sibTransId="{0C27E851-719A-4C28-95B9-023E2B7528AB}"/>
    <dgm:cxn modelId="{90E4D29D-153A-C84E-85CC-AC23BA68137E}" type="presOf" srcId="{5D6CE8E7-60A9-4097-AE28-F4CFA7BC934F}" destId="{A0E3D042-754A-BE4A-B50D-24B657E03663}" srcOrd="0" destOrd="0" presId="urn:microsoft.com/office/officeart/2005/8/layout/vProcess5"/>
    <dgm:cxn modelId="{DFE6309F-1E1D-4028-A7C4-C5C4AEF83034}" srcId="{5D6CE8E7-60A9-4097-AE28-F4CFA7BC934F}" destId="{164BA07F-406B-4C43-9E22-F33471B72C40}" srcOrd="4" destOrd="0" parTransId="{22CD6A76-0DD0-4E34-B474-645AF4A2808D}" sibTransId="{41B3B8CE-9307-4BB3-8A07-80E4B0FE2C7B}"/>
    <dgm:cxn modelId="{9532B3AB-34EB-D94A-81C3-5E86FDCE4FBD}" type="presOf" srcId="{164BA07F-406B-4C43-9E22-F33471B72C40}" destId="{317103F4-C16C-164C-AEF9-3FA083EE83B4}" srcOrd="0" destOrd="0" presId="urn:microsoft.com/office/officeart/2005/8/layout/vProcess5"/>
    <dgm:cxn modelId="{CBDD6BB1-23D6-5B44-A611-CA9E98CE8F97}" type="presOf" srcId="{4D0DCB39-BEE3-47CF-8EC4-2A9AD1E10611}" destId="{215EE3D6-AE3C-4741-BD6A-9B63643EF8A1}" srcOrd="1" destOrd="0" presId="urn:microsoft.com/office/officeart/2005/8/layout/vProcess5"/>
    <dgm:cxn modelId="{BE5737C3-E67E-0146-966B-009CA2F9F05C}" type="presOf" srcId="{1C510D84-D216-46E4-9B05-3896C3050CCF}" destId="{13938E8A-EF18-4C4E-A875-318881E86C8A}" srcOrd="0" destOrd="0" presId="urn:microsoft.com/office/officeart/2005/8/layout/vProcess5"/>
    <dgm:cxn modelId="{566CCCF2-3B41-4A2E-AF2A-B6FF680DDC7C}" srcId="{5D6CE8E7-60A9-4097-AE28-F4CFA7BC934F}" destId="{1C510D84-D216-46E4-9B05-3896C3050CCF}" srcOrd="0" destOrd="0" parTransId="{BAFB126E-355B-4463-A617-B21315E9EED8}" sibTransId="{E55AF222-907C-4213-8A0D-A5C421C7041E}"/>
    <dgm:cxn modelId="{E6D941F7-061E-2942-AB49-6EDADFE76609}" type="presOf" srcId="{0C27E851-719A-4C28-95B9-023E2B7528AB}" destId="{92A12587-55FF-3443-8B6D-8B132301D680}" srcOrd="0" destOrd="0" presId="urn:microsoft.com/office/officeart/2005/8/layout/vProcess5"/>
    <dgm:cxn modelId="{6AA62FFC-4408-D84C-BA18-A203831F5839}" type="presParOf" srcId="{A0E3D042-754A-BE4A-B50D-24B657E03663}" destId="{43CA4B49-9C20-434D-BAE5-19370E753D76}" srcOrd="0" destOrd="0" presId="urn:microsoft.com/office/officeart/2005/8/layout/vProcess5"/>
    <dgm:cxn modelId="{97704F94-FA3E-6146-A5E6-058B7CA697A6}" type="presParOf" srcId="{A0E3D042-754A-BE4A-B50D-24B657E03663}" destId="{13938E8A-EF18-4C4E-A875-318881E86C8A}" srcOrd="1" destOrd="0" presId="urn:microsoft.com/office/officeart/2005/8/layout/vProcess5"/>
    <dgm:cxn modelId="{891A7D97-0395-4447-90CC-4CE64EC3DFAD}" type="presParOf" srcId="{A0E3D042-754A-BE4A-B50D-24B657E03663}" destId="{59ECEE9F-58DA-9B41-9CA8-B3C8CADE6C52}" srcOrd="2" destOrd="0" presId="urn:microsoft.com/office/officeart/2005/8/layout/vProcess5"/>
    <dgm:cxn modelId="{D0172C54-0E2C-8644-A861-4B1034E11B8F}" type="presParOf" srcId="{A0E3D042-754A-BE4A-B50D-24B657E03663}" destId="{F0E8FF5F-CF5E-494B-88A9-33848C95C39C}" srcOrd="3" destOrd="0" presId="urn:microsoft.com/office/officeart/2005/8/layout/vProcess5"/>
    <dgm:cxn modelId="{E2EAF227-254B-4F49-95A8-96E61F5C31D0}" type="presParOf" srcId="{A0E3D042-754A-BE4A-B50D-24B657E03663}" destId="{69136A4E-8D97-F24F-A085-01E8401270E4}" srcOrd="4" destOrd="0" presId="urn:microsoft.com/office/officeart/2005/8/layout/vProcess5"/>
    <dgm:cxn modelId="{C692F2D3-6A18-0A4D-884F-7793E0C80BB7}" type="presParOf" srcId="{A0E3D042-754A-BE4A-B50D-24B657E03663}" destId="{317103F4-C16C-164C-AEF9-3FA083EE83B4}" srcOrd="5" destOrd="0" presId="urn:microsoft.com/office/officeart/2005/8/layout/vProcess5"/>
    <dgm:cxn modelId="{3304D068-2CFD-0944-8E80-0DDCAD4E8A83}" type="presParOf" srcId="{A0E3D042-754A-BE4A-B50D-24B657E03663}" destId="{20B10BBC-E3E7-464F-A1E8-3B8787FED589}" srcOrd="6" destOrd="0" presId="urn:microsoft.com/office/officeart/2005/8/layout/vProcess5"/>
    <dgm:cxn modelId="{3BABB5E2-9FA6-7B47-B869-AA38CEEE5A82}" type="presParOf" srcId="{A0E3D042-754A-BE4A-B50D-24B657E03663}" destId="{92A12587-55FF-3443-8B6D-8B132301D680}" srcOrd="7" destOrd="0" presId="urn:microsoft.com/office/officeart/2005/8/layout/vProcess5"/>
    <dgm:cxn modelId="{BDAE7D42-BB07-6645-9882-5E35E9CB3167}" type="presParOf" srcId="{A0E3D042-754A-BE4A-B50D-24B657E03663}" destId="{1D742169-E86B-1A45-9280-A96D7F10F4BC}" srcOrd="8" destOrd="0" presId="urn:microsoft.com/office/officeart/2005/8/layout/vProcess5"/>
    <dgm:cxn modelId="{8C95F00B-76E7-284B-AC66-4D4AF78F821F}" type="presParOf" srcId="{A0E3D042-754A-BE4A-B50D-24B657E03663}" destId="{0B70BDD7-E8DE-604B-81D7-03FD2CD156D1}" srcOrd="9" destOrd="0" presId="urn:microsoft.com/office/officeart/2005/8/layout/vProcess5"/>
    <dgm:cxn modelId="{5BDDE6DA-DD4A-2942-B2A9-3BA1D423C4C2}" type="presParOf" srcId="{A0E3D042-754A-BE4A-B50D-24B657E03663}" destId="{B50AF497-7A35-EE4D-ACD1-5401F040E0FF}" srcOrd="10" destOrd="0" presId="urn:microsoft.com/office/officeart/2005/8/layout/vProcess5"/>
    <dgm:cxn modelId="{13F37623-0A24-304A-ADED-B06F34625964}" type="presParOf" srcId="{A0E3D042-754A-BE4A-B50D-24B657E03663}" destId="{215EE3D6-AE3C-4741-BD6A-9B63643EF8A1}" srcOrd="11" destOrd="0" presId="urn:microsoft.com/office/officeart/2005/8/layout/vProcess5"/>
    <dgm:cxn modelId="{1676F118-3FA1-D841-86E7-B4C61A4297DD}" type="presParOf" srcId="{A0E3D042-754A-BE4A-B50D-24B657E03663}" destId="{EF4EC05E-E6A3-BE4C-8F41-A031BC446A18}" srcOrd="12" destOrd="0" presId="urn:microsoft.com/office/officeart/2005/8/layout/vProcess5"/>
    <dgm:cxn modelId="{A3E10B01-DCF2-BB4A-AFB3-EC45D6120396}" type="presParOf" srcId="{A0E3D042-754A-BE4A-B50D-24B657E03663}" destId="{67CF622E-75A6-684C-BB73-B366357608B5}" srcOrd="13" destOrd="0" presId="urn:microsoft.com/office/officeart/2005/8/layout/vProcess5"/>
    <dgm:cxn modelId="{CEAADF54-E12A-054D-8A6F-1D9D002631A5}" type="presParOf" srcId="{A0E3D042-754A-BE4A-B50D-24B657E03663}" destId="{F8F2DBC2-99D9-A14D-A5FE-4BE636B3E83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32B7C8-0C02-4D60-847B-10A0F45984F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11C72FD-EC30-43E5-BA05-81B929545142}">
      <dgm:prSet/>
      <dgm:spPr/>
      <dgm:t>
        <a:bodyPr/>
        <a:lstStyle/>
        <a:p>
          <a:r>
            <a:rPr lang="en-GB"/>
            <a:t>We developed technical proficiency</a:t>
          </a:r>
          <a:endParaRPr lang="en-US"/>
        </a:p>
      </dgm:t>
    </dgm:pt>
    <dgm:pt modelId="{B7AAC117-272F-4704-BB0A-D9D2D311D9BB}" type="parTrans" cxnId="{B0748FF1-1FAF-4FD5-9D51-622D80E0F48A}">
      <dgm:prSet/>
      <dgm:spPr/>
      <dgm:t>
        <a:bodyPr/>
        <a:lstStyle/>
        <a:p>
          <a:endParaRPr lang="en-US"/>
        </a:p>
      </dgm:t>
    </dgm:pt>
    <dgm:pt modelId="{017E803F-C447-4C5C-AC86-382CB9B986A7}" type="sibTrans" cxnId="{B0748FF1-1FAF-4FD5-9D51-622D80E0F48A}">
      <dgm:prSet/>
      <dgm:spPr/>
      <dgm:t>
        <a:bodyPr/>
        <a:lstStyle/>
        <a:p>
          <a:endParaRPr lang="en-US"/>
        </a:p>
      </dgm:t>
    </dgm:pt>
    <dgm:pt modelId="{8BD0C068-0CB4-444C-9DB7-FA8AD7F9629F}">
      <dgm:prSet/>
      <dgm:spPr/>
      <dgm:t>
        <a:bodyPr/>
        <a:lstStyle/>
        <a:p>
          <a:r>
            <a:rPr lang="en-GB" baseline="0"/>
            <a:t>MERN Stack Programming in general</a:t>
          </a:r>
          <a:endParaRPr lang="en-US"/>
        </a:p>
      </dgm:t>
    </dgm:pt>
    <dgm:pt modelId="{B226026C-07CE-4F40-9D31-F482E5E30D87}" type="parTrans" cxnId="{2B81C3CD-0A1E-4E48-9D6B-324E05F2A1DF}">
      <dgm:prSet/>
      <dgm:spPr/>
      <dgm:t>
        <a:bodyPr/>
        <a:lstStyle/>
        <a:p>
          <a:endParaRPr lang="en-US"/>
        </a:p>
      </dgm:t>
    </dgm:pt>
    <dgm:pt modelId="{A2297CE4-A700-4D58-8D58-27918E76F889}" type="sibTrans" cxnId="{2B81C3CD-0A1E-4E48-9D6B-324E05F2A1DF}">
      <dgm:prSet/>
      <dgm:spPr/>
      <dgm:t>
        <a:bodyPr/>
        <a:lstStyle/>
        <a:p>
          <a:endParaRPr lang="en-US"/>
        </a:p>
      </dgm:t>
    </dgm:pt>
    <dgm:pt modelId="{97838531-FDC3-4468-81A8-1D4CB95B06A2}">
      <dgm:prSet/>
      <dgm:spPr/>
      <dgm:t>
        <a:bodyPr/>
        <a:lstStyle/>
        <a:p>
          <a:r>
            <a:rPr lang="en-GB" baseline="0"/>
            <a:t>Using 3rd party service (eg. Cloundinary)</a:t>
          </a:r>
          <a:endParaRPr lang="en-US"/>
        </a:p>
      </dgm:t>
    </dgm:pt>
    <dgm:pt modelId="{A04A0774-5FA7-42C9-A5F1-E034ECF095B1}" type="parTrans" cxnId="{4ED99271-9BEF-4C29-8BFD-803A2BBCB0C8}">
      <dgm:prSet/>
      <dgm:spPr/>
      <dgm:t>
        <a:bodyPr/>
        <a:lstStyle/>
        <a:p>
          <a:endParaRPr lang="en-US"/>
        </a:p>
      </dgm:t>
    </dgm:pt>
    <dgm:pt modelId="{59C9A9E6-85F2-444E-801A-1C13F49623D5}" type="sibTrans" cxnId="{4ED99271-9BEF-4C29-8BFD-803A2BBCB0C8}">
      <dgm:prSet/>
      <dgm:spPr/>
      <dgm:t>
        <a:bodyPr/>
        <a:lstStyle/>
        <a:p>
          <a:endParaRPr lang="en-US"/>
        </a:p>
      </dgm:t>
    </dgm:pt>
    <dgm:pt modelId="{B0A4659A-33EE-454C-8A33-5252FBB97049}">
      <dgm:prSet/>
      <dgm:spPr/>
      <dgm:t>
        <a:bodyPr/>
        <a:lstStyle/>
        <a:p>
          <a:r>
            <a:rPr lang="en-GB" baseline="0" dirty="0"/>
            <a:t>Coupling frontend and backend</a:t>
          </a:r>
          <a:endParaRPr lang="en-US" dirty="0"/>
        </a:p>
      </dgm:t>
    </dgm:pt>
    <dgm:pt modelId="{D8C35B48-5E36-444F-9C47-3E346A905315}" type="parTrans" cxnId="{0AEEA7D3-32C6-4E4D-912D-6EA10D1ECFAB}">
      <dgm:prSet/>
      <dgm:spPr/>
      <dgm:t>
        <a:bodyPr/>
        <a:lstStyle/>
        <a:p>
          <a:endParaRPr lang="en-US"/>
        </a:p>
      </dgm:t>
    </dgm:pt>
    <dgm:pt modelId="{141A9F17-7A03-49E2-8B28-B50CBE1AEFF9}" type="sibTrans" cxnId="{0AEEA7D3-32C6-4E4D-912D-6EA10D1ECFAB}">
      <dgm:prSet/>
      <dgm:spPr/>
      <dgm:t>
        <a:bodyPr/>
        <a:lstStyle/>
        <a:p>
          <a:endParaRPr lang="en-US"/>
        </a:p>
      </dgm:t>
    </dgm:pt>
    <dgm:pt modelId="{E01AAE00-64C5-48E3-929A-684854F5659E}">
      <dgm:prSet/>
      <dgm:spPr/>
      <dgm:t>
        <a:bodyPr/>
        <a:lstStyle/>
        <a:p>
          <a:r>
            <a:rPr lang="en-GB" baseline="0"/>
            <a:t>Testing and DevOps</a:t>
          </a:r>
          <a:endParaRPr lang="en-US"/>
        </a:p>
      </dgm:t>
    </dgm:pt>
    <dgm:pt modelId="{E23E5D56-25F3-4394-90BA-9E50AE9FE3BB}" type="parTrans" cxnId="{40E85011-1EF3-44E1-B1C8-3143588BB4A0}">
      <dgm:prSet/>
      <dgm:spPr/>
      <dgm:t>
        <a:bodyPr/>
        <a:lstStyle/>
        <a:p>
          <a:endParaRPr lang="en-US"/>
        </a:p>
      </dgm:t>
    </dgm:pt>
    <dgm:pt modelId="{7CB4A6C0-91E6-46BE-A4B1-D0EDD854386D}" type="sibTrans" cxnId="{40E85011-1EF3-44E1-B1C8-3143588BB4A0}">
      <dgm:prSet/>
      <dgm:spPr/>
      <dgm:t>
        <a:bodyPr/>
        <a:lstStyle/>
        <a:p>
          <a:endParaRPr lang="en-US"/>
        </a:p>
      </dgm:t>
    </dgm:pt>
    <dgm:pt modelId="{AB642C55-C839-44F6-A23D-905050A92373}">
      <dgm:prSet/>
      <dgm:spPr/>
      <dgm:t>
        <a:bodyPr/>
        <a:lstStyle/>
        <a:p>
          <a:r>
            <a:rPr lang="en-GB"/>
            <a:t>We built a working modern website and backend server</a:t>
          </a:r>
          <a:endParaRPr lang="en-US"/>
        </a:p>
      </dgm:t>
    </dgm:pt>
    <dgm:pt modelId="{96E63B27-5D9B-4BAB-A976-85F3C612A632}" type="parTrans" cxnId="{6F421FBA-5FD7-4E59-8152-200F8F55388D}">
      <dgm:prSet/>
      <dgm:spPr/>
      <dgm:t>
        <a:bodyPr/>
        <a:lstStyle/>
        <a:p>
          <a:endParaRPr lang="en-US"/>
        </a:p>
      </dgm:t>
    </dgm:pt>
    <dgm:pt modelId="{4CF88531-5E09-499B-ADF9-25ADF3156F21}" type="sibTrans" cxnId="{6F421FBA-5FD7-4E59-8152-200F8F55388D}">
      <dgm:prSet/>
      <dgm:spPr/>
      <dgm:t>
        <a:bodyPr/>
        <a:lstStyle/>
        <a:p>
          <a:endParaRPr lang="en-US"/>
        </a:p>
      </dgm:t>
    </dgm:pt>
    <dgm:pt modelId="{9BBA608B-2ED6-4DD7-9FAD-6D93C810167B}">
      <dgm:prSet/>
      <dgm:spPr/>
      <dgm:t>
        <a:bodyPr/>
        <a:lstStyle/>
        <a:p>
          <a:r>
            <a:rPr lang="en-GB"/>
            <a:t>We acquired industry-level working experience </a:t>
          </a:r>
          <a:endParaRPr lang="en-US"/>
        </a:p>
      </dgm:t>
    </dgm:pt>
    <dgm:pt modelId="{654143FD-C5CB-46E9-A23A-BE92D2FC1B7D}" type="parTrans" cxnId="{861D7E12-3581-448B-AE13-744D02A5706C}">
      <dgm:prSet/>
      <dgm:spPr/>
      <dgm:t>
        <a:bodyPr/>
        <a:lstStyle/>
        <a:p>
          <a:endParaRPr lang="en-US"/>
        </a:p>
      </dgm:t>
    </dgm:pt>
    <dgm:pt modelId="{0BB4064B-02D7-41B4-A7C7-273A25581C4B}" type="sibTrans" cxnId="{861D7E12-3581-448B-AE13-744D02A5706C}">
      <dgm:prSet/>
      <dgm:spPr/>
      <dgm:t>
        <a:bodyPr/>
        <a:lstStyle/>
        <a:p>
          <a:endParaRPr lang="en-US"/>
        </a:p>
      </dgm:t>
    </dgm:pt>
    <dgm:pt modelId="{B8310FFB-A16F-477D-9EB7-CBFF4A86A377}">
      <dgm:prSet/>
      <dgm:spPr/>
      <dgm:t>
        <a:bodyPr/>
        <a:lstStyle/>
        <a:p>
          <a:r>
            <a:rPr lang="en-GB"/>
            <a:t>More familiar with agile practises</a:t>
          </a:r>
          <a:endParaRPr lang="en-US"/>
        </a:p>
      </dgm:t>
    </dgm:pt>
    <dgm:pt modelId="{606E72E9-D6BE-4233-B791-827A6DB00CC9}" type="parTrans" cxnId="{0D2D8141-DC7D-4B5D-A0CA-C9FAEB85AAB9}">
      <dgm:prSet/>
      <dgm:spPr/>
      <dgm:t>
        <a:bodyPr/>
        <a:lstStyle/>
        <a:p>
          <a:endParaRPr lang="en-US"/>
        </a:p>
      </dgm:t>
    </dgm:pt>
    <dgm:pt modelId="{0C247A04-02B5-4373-9179-C1273AB6B56B}" type="sibTrans" cxnId="{0D2D8141-DC7D-4B5D-A0CA-C9FAEB85AAB9}">
      <dgm:prSet/>
      <dgm:spPr/>
      <dgm:t>
        <a:bodyPr/>
        <a:lstStyle/>
        <a:p>
          <a:endParaRPr lang="en-US"/>
        </a:p>
      </dgm:t>
    </dgm:pt>
    <dgm:pt modelId="{92E62C99-C143-5648-BC11-800EC5E9C82B}" type="pres">
      <dgm:prSet presAssocID="{9032B7C8-0C02-4D60-847B-10A0F45984FC}" presName="linear" presStyleCnt="0">
        <dgm:presLayoutVars>
          <dgm:animLvl val="lvl"/>
          <dgm:resizeHandles val="exact"/>
        </dgm:presLayoutVars>
      </dgm:prSet>
      <dgm:spPr/>
    </dgm:pt>
    <dgm:pt modelId="{84E4F871-E7B6-7F4B-AB38-346570FCA125}" type="pres">
      <dgm:prSet presAssocID="{611C72FD-EC30-43E5-BA05-81B92954514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520872-52D4-E14D-947A-ECB186F94490}" type="pres">
      <dgm:prSet presAssocID="{611C72FD-EC30-43E5-BA05-81B929545142}" presName="childText" presStyleLbl="revTx" presStyleIdx="0" presStyleCnt="1">
        <dgm:presLayoutVars>
          <dgm:bulletEnabled val="1"/>
        </dgm:presLayoutVars>
      </dgm:prSet>
      <dgm:spPr/>
    </dgm:pt>
    <dgm:pt modelId="{C82A5E3E-9552-5A4B-A314-5258DE55A77C}" type="pres">
      <dgm:prSet presAssocID="{AB642C55-C839-44F6-A23D-905050A923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535B23A-9B1B-0744-B0AF-DA631000E581}" type="pres">
      <dgm:prSet presAssocID="{4CF88531-5E09-499B-ADF9-25ADF3156F21}" presName="spacer" presStyleCnt="0"/>
      <dgm:spPr/>
    </dgm:pt>
    <dgm:pt modelId="{B7B2FFD1-81FD-B045-B2BA-C5732356465D}" type="pres">
      <dgm:prSet presAssocID="{9BBA608B-2ED6-4DD7-9FAD-6D93C810167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91B1761-7C69-A344-92DC-A04A736EDC88}" type="pres">
      <dgm:prSet presAssocID="{0BB4064B-02D7-41B4-A7C7-273A25581C4B}" presName="spacer" presStyleCnt="0"/>
      <dgm:spPr/>
    </dgm:pt>
    <dgm:pt modelId="{FD50D7F4-A772-1F42-9170-6B7D317E29B5}" type="pres">
      <dgm:prSet presAssocID="{B8310FFB-A16F-477D-9EB7-CBFF4A86A3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E85011-1EF3-44E1-B1C8-3143588BB4A0}" srcId="{611C72FD-EC30-43E5-BA05-81B929545142}" destId="{E01AAE00-64C5-48E3-929A-684854F5659E}" srcOrd="3" destOrd="0" parTransId="{E23E5D56-25F3-4394-90BA-9E50AE9FE3BB}" sibTransId="{7CB4A6C0-91E6-46BE-A4B1-D0EDD854386D}"/>
    <dgm:cxn modelId="{861D7E12-3581-448B-AE13-744D02A5706C}" srcId="{9032B7C8-0C02-4D60-847B-10A0F45984FC}" destId="{9BBA608B-2ED6-4DD7-9FAD-6D93C810167B}" srcOrd="2" destOrd="0" parTransId="{654143FD-C5CB-46E9-A23A-BE92D2FC1B7D}" sibTransId="{0BB4064B-02D7-41B4-A7C7-273A25581C4B}"/>
    <dgm:cxn modelId="{0D2D8141-DC7D-4B5D-A0CA-C9FAEB85AAB9}" srcId="{9032B7C8-0C02-4D60-847B-10A0F45984FC}" destId="{B8310FFB-A16F-477D-9EB7-CBFF4A86A377}" srcOrd="3" destOrd="0" parTransId="{606E72E9-D6BE-4233-B791-827A6DB00CC9}" sibTransId="{0C247A04-02B5-4373-9179-C1273AB6B56B}"/>
    <dgm:cxn modelId="{79A08F41-C26A-E24E-964E-81F4466F3EBD}" type="presOf" srcId="{9032B7C8-0C02-4D60-847B-10A0F45984FC}" destId="{92E62C99-C143-5648-BC11-800EC5E9C82B}" srcOrd="0" destOrd="0" presId="urn:microsoft.com/office/officeart/2005/8/layout/vList2"/>
    <dgm:cxn modelId="{CC846649-97E3-A444-9A0E-A8CF8D7EFC96}" type="presOf" srcId="{611C72FD-EC30-43E5-BA05-81B929545142}" destId="{84E4F871-E7B6-7F4B-AB38-346570FCA125}" srcOrd="0" destOrd="0" presId="urn:microsoft.com/office/officeart/2005/8/layout/vList2"/>
    <dgm:cxn modelId="{63894E59-F751-AD4B-896F-C1B58FEF29B0}" type="presOf" srcId="{AB642C55-C839-44F6-A23D-905050A92373}" destId="{C82A5E3E-9552-5A4B-A314-5258DE55A77C}" srcOrd="0" destOrd="0" presId="urn:microsoft.com/office/officeart/2005/8/layout/vList2"/>
    <dgm:cxn modelId="{4ED99271-9BEF-4C29-8BFD-803A2BBCB0C8}" srcId="{611C72FD-EC30-43E5-BA05-81B929545142}" destId="{97838531-FDC3-4468-81A8-1D4CB95B06A2}" srcOrd="1" destOrd="0" parTransId="{A04A0774-5FA7-42C9-A5F1-E034ECF095B1}" sibTransId="{59C9A9E6-85F2-444E-801A-1C13F49623D5}"/>
    <dgm:cxn modelId="{DF22F577-4DD3-A04C-84A8-E12FF1CD9E47}" type="presOf" srcId="{E01AAE00-64C5-48E3-929A-684854F5659E}" destId="{05520872-52D4-E14D-947A-ECB186F94490}" srcOrd="0" destOrd="3" presId="urn:microsoft.com/office/officeart/2005/8/layout/vList2"/>
    <dgm:cxn modelId="{3018BD88-585C-D848-975D-86C8735F5117}" type="presOf" srcId="{8BD0C068-0CB4-444C-9DB7-FA8AD7F9629F}" destId="{05520872-52D4-E14D-947A-ECB186F94490}" srcOrd="0" destOrd="0" presId="urn:microsoft.com/office/officeart/2005/8/layout/vList2"/>
    <dgm:cxn modelId="{E2B93EAD-A127-6C40-9ADD-5EEEC903D995}" type="presOf" srcId="{9BBA608B-2ED6-4DD7-9FAD-6D93C810167B}" destId="{B7B2FFD1-81FD-B045-B2BA-C5732356465D}" srcOrd="0" destOrd="0" presId="urn:microsoft.com/office/officeart/2005/8/layout/vList2"/>
    <dgm:cxn modelId="{6F421FBA-5FD7-4E59-8152-200F8F55388D}" srcId="{9032B7C8-0C02-4D60-847B-10A0F45984FC}" destId="{AB642C55-C839-44F6-A23D-905050A92373}" srcOrd="1" destOrd="0" parTransId="{96E63B27-5D9B-4BAB-A976-85F3C612A632}" sibTransId="{4CF88531-5E09-499B-ADF9-25ADF3156F21}"/>
    <dgm:cxn modelId="{0AB244BA-D257-8844-A543-45B73A3229F4}" type="presOf" srcId="{97838531-FDC3-4468-81A8-1D4CB95B06A2}" destId="{05520872-52D4-E14D-947A-ECB186F94490}" srcOrd="0" destOrd="1" presId="urn:microsoft.com/office/officeart/2005/8/layout/vList2"/>
    <dgm:cxn modelId="{8EA8C8C1-99CD-004A-80D0-E3028750146A}" type="presOf" srcId="{B0A4659A-33EE-454C-8A33-5252FBB97049}" destId="{05520872-52D4-E14D-947A-ECB186F94490}" srcOrd="0" destOrd="2" presId="urn:microsoft.com/office/officeart/2005/8/layout/vList2"/>
    <dgm:cxn modelId="{2B81C3CD-0A1E-4E48-9D6B-324E05F2A1DF}" srcId="{611C72FD-EC30-43E5-BA05-81B929545142}" destId="{8BD0C068-0CB4-444C-9DB7-FA8AD7F9629F}" srcOrd="0" destOrd="0" parTransId="{B226026C-07CE-4F40-9D31-F482E5E30D87}" sibTransId="{A2297CE4-A700-4D58-8D58-27918E76F889}"/>
    <dgm:cxn modelId="{0AEEA7D3-32C6-4E4D-912D-6EA10D1ECFAB}" srcId="{611C72FD-EC30-43E5-BA05-81B929545142}" destId="{B0A4659A-33EE-454C-8A33-5252FBB97049}" srcOrd="2" destOrd="0" parTransId="{D8C35B48-5E36-444F-9C47-3E346A905315}" sibTransId="{141A9F17-7A03-49E2-8B28-B50CBE1AEFF9}"/>
    <dgm:cxn modelId="{B0748FF1-1FAF-4FD5-9D51-622D80E0F48A}" srcId="{9032B7C8-0C02-4D60-847B-10A0F45984FC}" destId="{611C72FD-EC30-43E5-BA05-81B929545142}" srcOrd="0" destOrd="0" parTransId="{B7AAC117-272F-4704-BB0A-D9D2D311D9BB}" sibTransId="{017E803F-C447-4C5C-AC86-382CB9B986A7}"/>
    <dgm:cxn modelId="{2EC49BF3-BB58-CC49-9460-D2E04A3FABD3}" type="presOf" srcId="{B8310FFB-A16F-477D-9EB7-CBFF4A86A377}" destId="{FD50D7F4-A772-1F42-9170-6B7D317E29B5}" srcOrd="0" destOrd="0" presId="urn:microsoft.com/office/officeart/2005/8/layout/vList2"/>
    <dgm:cxn modelId="{C5E0EC29-41AC-404F-9497-A951A60B98C7}" type="presParOf" srcId="{92E62C99-C143-5648-BC11-800EC5E9C82B}" destId="{84E4F871-E7B6-7F4B-AB38-346570FCA125}" srcOrd="0" destOrd="0" presId="urn:microsoft.com/office/officeart/2005/8/layout/vList2"/>
    <dgm:cxn modelId="{9A363126-442D-8D48-8386-5F99B63F46E5}" type="presParOf" srcId="{92E62C99-C143-5648-BC11-800EC5E9C82B}" destId="{05520872-52D4-E14D-947A-ECB186F94490}" srcOrd="1" destOrd="0" presId="urn:microsoft.com/office/officeart/2005/8/layout/vList2"/>
    <dgm:cxn modelId="{254318DC-55A2-BD40-820E-837745E50943}" type="presParOf" srcId="{92E62C99-C143-5648-BC11-800EC5E9C82B}" destId="{C82A5E3E-9552-5A4B-A314-5258DE55A77C}" srcOrd="2" destOrd="0" presId="urn:microsoft.com/office/officeart/2005/8/layout/vList2"/>
    <dgm:cxn modelId="{62ABF07C-09B4-2B4C-A661-E2108650D29C}" type="presParOf" srcId="{92E62C99-C143-5648-BC11-800EC5E9C82B}" destId="{2535B23A-9B1B-0744-B0AF-DA631000E581}" srcOrd="3" destOrd="0" presId="urn:microsoft.com/office/officeart/2005/8/layout/vList2"/>
    <dgm:cxn modelId="{E83F7E15-2EE3-1D4C-82E6-04DA9A26F22C}" type="presParOf" srcId="{92E62C99-C143-5648-BC11-800EC5E9C82B}" destId="{B7B2FFD1-81FD-B045-B2BA-C5732356465D}" srcOrd="4" destOrd="0" presId="urn:microsoft.com/office/officeart/2005/8/layout/vList2"/>
    <dgm:cxn modelId="{F9673D11-D3A1-544F-8A10-1D09D7C73774}" type="presParOf" srcId="{92E62C99-C143-5648-BC11-800EC5E9C82B}" destId="{E91B1761-7C69-A344-92DC-A04A736EDC88}" srcOrd="5" destOrd="0" presId="urn:microsoft.com/office/officeart/2005/8/layout/vList2"/>
    <dgm:cxn modelId="{C4163B75-F71D-8341-89FC-06A07EFFA6D1}" type="presParOf" srcId="{92E62C99-C143-5648-BC11-800EC5E9C82B}" destId="{FD50D7F4-A772-1F42-9170-6B7D317E29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FDFE5C-6E89-49ED-9E4E-F28AA6251C5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3637AE6-D68C-43FB-9D9E-EE2F46B69440}">
      <dgm:prSet/>
      <dgm:spPr/>
      <dgm:t>
        <a:bodyPr/>
        <a:lstStyle/>
        <a:p>
          <a:r>
            <a:rPr lang="en-GB"/>
            <a:t>Smooth communication</a:t>
          </a:r>
          <a:endParaRPr lang="en-US"/>
        </a:p>
      </dgm:t>
    </dgm:pt>
    <dgm:pt modelId="{76138536-16B7-48D6-AB34-57AE4C8AD288}" type="parTrans" cxnId="{E8F8005C-C49A-4217-B1AB-FC223B4FBF96}">
      <dgm:prSet/>
      <dgm:spPr/>
      <dgm:t>
        <a:bodyPr/>
        <a:lstStyle/>
        <a:p>
          <a:endParaRPr lang="en-US"/>
        </a:p>
      </dgm:t>
    </dgm:pt>
    <dgm:pt modelId="{CA0B592B-93CF-4B0D-A700-F88D6C810CAC}" type="sibTrans" cxnId="{E8F8005C-C49A-4217-B1AB-FC223B4FBF96}">
      <dgm:prSet/>
      <dgm:spPr/>
      <dgm:t>
        <a:bodyPr/>
        <a:lstStyle/>
        <a:p>
          <a:endParaRPr lang="en-US"/>
        </a:p>
      </dgm:t>
    </dgm:pt>
    <dgm:pt modelId="{B040812A-97ED-48F6-AF69-175EBF060D3C}">
      <dgm:prSet/>
      <dgm:spPr/>
      <dgm:t>
        <a:bodyPr/>
        <a:lstStyle/>
        <a:p>
          <a:r>
            <a:rPr lang="en-GB"/>
            <a:t>Interactive teamwork</a:t>
          </a:r>
          <a:endParaRPr lang="en-US"/>
        </a:p>
      </dgm:t>
    </dgm:pt>
    <dgm:pt modelId="{51FDE271-4A4D-4F49-A802-97B4F0122B10}" type="parTrans" cxnId="{2005EF44-716D-4325-A8AA-DD4F335C4EEB}">
      <dgm:prSet/>
      <dgm:spPr/>
      <dgm:t>
        <a:bodyPr/>
        <a:lstStyle/>
        <a:p>
          <a:endParaRPr lang="en-US"/>
        </a:p>
      </dgm:t>
    </dgm:pt>
    <dgm:pt modelId="{F79D52C4-B1C6-4252-AB24-81C8EF6FADE4}" type="sibTrans" cxnId="{2005EF44-716D-4325-A8AA-DD4F335C4EEB}">
      <dgm:prSet/>
      <dgm:spPr/>
      <dgm:t>
        <a:bodyPr/>
        <a:lstStyle/>
        <a:p>
          <a:endParaRPr lang="en-US"/>
        </a:p>
      </dgm:t>
    </dgm:pt>
    <dgm:pt modelId="{FD70B188-1F96-4936-B238-E4277B951A2D}">
      <dgm:prSet/>
      <dgm:spPr/>
      <dgm:t>
        <a:bodyPr/>
        <a:lstStyle/>
        <a:p>
          <a:r>
            <a:rPr lang="en-GB"/>
            <a:t>We made friends!</a:t>
          </a:r>
          <a:endParaRPr lang="en-US"/>
        </a:p>
      </dgm:t>
    </dgm:pt>
    <dgm:pt modelId="{A1780B31-EB9F-4AEE-8079-177E4C46135C}" type="parTrans" cxnId="{F9C750D9-59D2-4917-894F-5229CCAF1FEB}">
      <dgm:prSet/>
      <dgm:spPr/>
      <dgm:t>
        <a:bodyPr/>
        <a:lstStyle/>
        <a:p>
          <a:endParaRPr lang="en-US"/>
        </a:p>
      </dgm:t>
    </dgm:pt>
    <dgm:pt modelId="{A1CD3C3B-0260-4247-BA8A-DE09645B11C2}" type="sibTrans" cxnId="{F9C750D9-59D2-4917-894F-5229CCAF1FEB}">
      <dgm:prSet/>
      <dgm:spPr/>
      <dgm:t>
        <a:bodyPr/>
        <a:lstStyle/>
        <a:p>
          <a:endParaRPr lang="en-US"/>
        </a:p>
      </dgm:t>
    </dgm:pt>
    <dgm:pt modelId="{E9FE232B-D0F3-4F94-BEC3-1AFBD6FFD547}">
      <dgm:prSet/>
      <dgm:spPr/>
      <dgm:t>
        <a:bodyPr/>
        <a:lstStyle/>
        <a:p>
          <a:r>
            <a:rPr lang="en-GB" dirty="0"/>
            <a:t>Peer programming </a:t>
          </a:r>
          <a:endParaRPr lang="en-US" dirty="0"/>
        </a:p>
      </dgm:t>
    </dgm:pt>
    <dgm:pt modelId="{91FEF19F-04FA-43C3-A4D5-4D6AB59E7071}" type="parTrans" cxnId="{6471C170-E5C7-496D-A5C3-956C2C25BAD1}">
      <dgm:prSet/>
      <dgm:spPr/>
      <dgm:t>
        <a:bodyPr/>
        <a:lstStyle/>
        <a:p>
          <a:endParaRPr lang="en-US"/>
        </a:p>
      </dgm:t>
    </dgm:pt>
    <dgm:pt modelId="{89D02F53-F71C-4924-A14A-939BA7CEE61A}" type="sibTrans" cxnId="{6471C170-E5C7-496D-A5C3-956C2C25BAD1}">
      <dgm:prSet/>
      <dgm:spPr/>
      <dgm:t>
        <a:bodyPr/>
        <a:lstStyle/>
        <a:p>
          <a:endParaRPr lang="en-US"/>
        </a:p>
      </dgm:t>
    </dgm:pt>
    <dgm:pt modelId="{2A52571F-74F5-C44D-BCF9-992B651DD16B}" type="pres">
      <dgm:prSet presAssocID="{D5FDFE5C-6E89-49ED-9E4E-F28AA6251C53}" presName="vert0" presStyleCnt="0">
        <dgm:presLayoutVars>
          <dgm:dir/>
          <dgm:animOne val="branch"/>
          <dgm:animLvl val="lvl"/>
        </dgm:presLayoutVars>
      </dgm:prSet>
      <dgm:spPr/>
    </dgm:pt>
    <dgm:pt modelId="{37A9E637-C7ED-7847-A272-33FDF8DBFA65}" type="pres">
      <dgm:prSet presAssocID="{83637AE6-D68C-43FB-9D9E-EE2F46B69440}" presName="thickLine" presStyleLbl="alignNode1" presStyleIdx="0" presStyleCnt="4"/>
      <dgm:spPr/>
    </dgm:pt>
    <dgm:pt modelId="{F311FC73-3406-9A4B-982D-A5CD1CA226D3}" type="pres">
      <dgm:prSet presAssocID="{83637AE6-D68C-43FB-9D9E-EE2F46B69440}" presName="horz1" presStyleCnt="0"/>
      <dgm:spPr/>
    </dgm:pt>
    <dgm:pt modelId="{3A831F99-F4B7-6E4A-A805-AE4B2CAC8F44}" type="pres">
      <dgm:prSet presAssocID="{83637AE6-D68C-43FB-9D9E-EE2F46B69440}" presName="tx1" presStyleLbl="revTx" presStyleIdx="0" presStyleCnt="4"/>
      <dgm:spPr/>
    </dgm:pt>
    <dgm:pt modelId="{F6770DB1-944A-374B-ABDA-184A91BB3738}" type="pres">
      <dgm:prSet presAssocID="{83637AE6-D68C-43FB-9D9E-EE2F46B69440}" presName="vert1" presStyleCnt="0"/>
      <dgm:spPr/>
    </dgm:pt>
    <dgm:pt modelId="{0881B595-79B9-844C-942C-23F3FA09EDC7}" type="pres">
      <dgm:prSet presAssocID="{B040812A-97ED-48F6-AF69-175EBF060D3C}" presName="thickLine" presStyleLbl="alignNode1" presStyleIdx="1" presStyleCnt="4"/>
      <dgm:spPr/>
    </dgm:pt>
    <dgm:pt modelId="{865F49FC-0176-FC46-A85D-C1EC6D5AC686}" type="pres">
      <dgm:prSet presAssocID="{B040812A-97ED-48F6-AF69-175EBF060D3C}" presName="horz1" presStyleCnt="0"/>
      <dgm:spPr/>
    </dgm:pt>
    <dgm:pt modelId="{6382E955-E667-F748-B8C9-FA9A8410FA47}" type="pres">
      <dgm:prSet presAssocID="{B040812A-97ED-48F6-AF69-175EBF060D3C}" presName="tx1" presStyleLbl="revTx" presStyleIdx="1" presStyleCnt="4"/>
      <dgm:spPr/>
    </dgm:pt>
    <dgm:pt modelId="{459C0CC7-A122-5647-A7CC-5F9DF55BF68A}" type="pres">
      <dgm:prSet presAssocID="{B040812A-97ED-48F6-AF69-175EBF060D3C}" presName="vert1" presStyleCnt="0"/>
      <dgm:spPr/>
    </dgm:pt>
    <dgm:pt modelId="{476C8EC9-93F9-AD4A-AEAE-7EE1E72B425E}" type="pres">
      <dgm:prSet presAssocID="{FD70B188-1F96-4936-B238-E4277B951A2D}" presName="thickLine" presStyleLbl="alignNode1" presStyleIdx="2" presStyleCnt="4"/>
      <dgm:spPr/>
    </dgm:pt>
    <dgm:pt modelId="{835D44D0-4F95-2C42-AD71-D47BD2EC5BD9}" type="pres">
      <dgm:prSet presAssocID="{FD70B188-1F96-4936-B238-E4277B951A2D}" presName="horz1" presStyleCnt="0"/>
      <dgm:spPr/>
    </dgm:pt>
    <dgm:pt modelId="{6691C677-F266-1E4D-B120-A2C4EE2BB802}" type="pres">
      <dgm:prSet presAssocID="{FD70B188-1F96-4936-B238-E4277B951A2D}" presName="tx1" presStyleLbl="revTx" presStyleIdx="2" presStyleCnt="4"/>
      <dgm:spPr/>
    </dgm:pt>
    <dgm:pt modelId="{630A92FF-EC18-6043-ADC6-CAD54855DFA3}" type="pres">
      <dgm:prSet presAssocID="{FD70B188-1F96-4936-B238-E4277B951A2D}" presName="vert1" presStyleCnt="0"/>
      <dgm:spPr/>
    </dgm:pt>
    <dgm:pt modelId="{6465EF5D-917D-8D4A-A1C6-92F047F87E0A}" type="pres">
      <dgm:prSet presAssocID="{E9FE232B-D0F3-4F94-BEC3-1AFBD6FFD547}" presName="thickLine" presStyleLbl="alignNode1" presStyleIdx="3" presStyleCnt="4"/>
      <dgm:spPr/>
    </dgm:pt>
    <dgm:pt modelId="{B57087D7-CA19-4643-B37A-14D0E592701B}" type="pres">
      <dgm:prSet presAssocID="{E9FE232B-D0F3-4F94-BEC3-1AFBD6FFD547}" presName="horz1" presStyleCnt="0"/>
      <dgm:spPr/>
    </dgm:pt>
    <dgm:pt modelId="{8F5830CA-003E-EA4C-96C1-D179170C78DF}" type="pres">
      <dgm:prSet presAssocID="{E9FE232B-D0F3-4F94-BEC3-1AFBD6FFD547}" presName="tx1" presStyleLbl="revTx" presStyleIdx="3" presStyleCnt="4"/>
      <dgm:spPr/>
    </dgm:pt>
    <dgm:pt modelId="{768EA5D0-8DA3-2448-9053-55228B98A142}" type="pres">
      <dgm:prSet presAssocID="{E9FE232B-D0F3-4F94-BEC3-1AFBD6FFD547}" presName="vert1" presStyleCnt="0"/>
      <dgm:spPr/>
    </dgm:pt>
  </dgm:ptLst>
  <dgm:cxnLst>
    <dgm:cxn modelId="{2789E340-3FED-9E4B-9836-6AD426D22FCC}" type="presOf" srcId="{D5FDFE5C-6E89-49ED-9E4E-F28AA6251C53}" destId="{2A52571F-74F5-C44D-BCF9-992B651DD16B}" srcOrd="0" destOrd="0" presId="urn:microsoft.com/office/officeart/2008/layout/LinedList"/>
    <dgm:cxn modelId="{2005EF44-716D-4325-A8AA-DD4F335C4EEB}" srcId="{D5FDFE5C-6E89-49ED-9E4E-F28AA6251C53}" destId="{B040812A-97ED-48F6-AF69-175EBF060D3C}" srcOrd="1" destOrd="0" parTransId="{51FDE271-4A4D-4F49-A802-97B4F0122B10}" sibTransId="{F79D52C4-B1C6-4252-AB24-81C8EF6FADE4}"/>
    <dgm:cxn modelId="{32D7F253-3668-3F44-AA39-AE49A35D3275}" type="presOf" srcId="{B040812A-97ED-48F6-AF69-175EBF060D3C}" destId="{6382E955-E667-F748-B8C9-FA9A8410FA47}" srcOrd="0" destOrd="0" presId="urn:microsoft.com/office/officeart/2008/layout/LinedList"/>
    <dgm:cxn modelId="{E8F8005C-C49A-4217-B1AB-FC223B4FBF96}" srcId="{D5FDFE5C-6E89-49ED-9E4E-F28AA6251C53}" destId="{83637AE6-D68C-43FB-9D9E-EE2F46B69440}" srcOrd="0" destOrd="0" parTransId="{76138536-16B7-48D6-AB34-57AE4C8AD288}" sibTransId="{CA0B592B-93CF-4B0D-A700-F88D6C810CAC}"/>
    <dgm:cxn modelId="{6471C170-E5C7-496D-A5C3-956C2C25BAD1}" srcId="{D5FDFE5C-6E89-49ED-9E4E-F28AA6251C53}" destId="{E9FE232B-D0F3-4F94-BEC3-1AFBD6FFD547}" srcOrd="3" destOrd="0" parTransId="{91FEF19F-04FA-43C3-A4D5-4D6AB59E7071}" sibTransId="{89D02F53-F71C-4924-A14A-939BA7CEE61A}"/>
    <dgm:cxn modelId="{24AB7690-4422-BB4B-AC28-560027C295B6}" type="presOf" srcId="{E9FE232B-D0F3-4F94-BEC3-1AFBD6FFD547}" destId="{8F5830CA-003E-EA4C-96C1-D179170C78DF}" srcOrd="0" destOrd="0" presId="urn:microsoft.com/office/officeart/2008/layout/LinedList"/>
    <dgm:cxn modelId="{0F92BBA0-ACEE-5E4E-ABFE-687482E947CF}" type="presOf" srcId="{FD70B188-1F96-4936-B238-E4277B951A2D}" destId="{6691C677-F266-1E4D-B120-A2C4EE2BB802}" srcOrd="0" destOrd="0" presId="urn:microsoft.com/office/officeart/2008/layout/LinedList"/>
    <dgm:cxn modelId="{DABE2DD3-4D32-2346-A769-C6234B7B963A}" type="presOf" srcId="{83637AE6-D68C-43FB-9D9E-EE2F46B69440}" destId="{3A831F99-F4B7-6E4A-A805-AE4B2CAC8F44}" srcOrd="0" destOrd="0" presId="urn:microsoft.com/office/officeart/2008/layout/LinedList"/>
    <dgm:cxn modelId="{F9C750D9-59D2-4917-894F-5229CCAF1FEB}" srcId="{D5FDFE5C-6E89-49ED-9E4E-F28AA6251C53}" destId="{FD70B188-1F96-4936-B238-E4277B951A2D}" srcOrd="2" destOrd="0" parTransId="{A1780B31-EB9F-4AEE-8079-177E4C46135C}" sibTransId="{A1CD3C3B-0260-4247-BA8A-DE09645B11C2}"/>
    <dgm:cxn modelId="{1C9FA509-CF1F-A84C-92D6-078592B6AF13}" type="presParOf" srcId="{2A52571F-74F5-C44D-BCF9-992B651DD16B}" destId="{37A9E637-C7ED-7847-A272-33FDF8DBFA65}" srcOrd="0" destOrd="0" presId="urn:microsoft.com/office/officeart/2008/layout/LinedList"/>
    <dgm:cxn modelId="{1DEBE95D-511D-5547-A3FB-9CA16E01CA66}" type="presParOf" srcId="{2A52571F-74F5-C44D-BCF9-992B651DD16B}" destId="{F311FC73-3406-9A4B-982D-A5CD1CA226D3}" srcOrd="1" destOrd="0" presId="urn:microsoft.com/office/officeart/2008/layout/LinedList"/>
    <dgm:cxn modelId="{7DB89BE5-A6DB-1C44-9E2C-C78BAF80C003}" type="presParOf" srcId="{F311FC73-3406-9A4B-982D-A5CD1CA226D3}" destId="{3A831F99-F4B7-6E4A-A805-AE4B2CAC8F44}" srcOrd="0" destOrd="0" presId="urn:microsoft.com/office/officeart/2008/layout/LinedList"/>
    <dgm:cxn modelId="{0B323A38-1856-FC45-8271-68B896B133F6}" type="presParOf" srcId="{F311FC73-3406-9A4B-982D-A5CD1CA226D3}" destId="{F6770DB1-944A-374B-ABDA-184A91BB3738}" srcOrd="1" destOrd="0" presId="urn:microsoft.com/office/officeart/2008/layout/LinedList"/>
    <dgm:cxn modelId="{A6319E42-73CF-A642-9843-BD513BA63F7C}" type="presParOf" srcId="{2A52571F-74F5-C44D-BCF9-992B651DD16B}" destId="{0881B595-79B9-844C-942C-23F3FA09EDC7}" srcOrd="2" destOrd="0" presId="urn:microsoft.com/office/officeart/2008/layout/LinedList"/>
    <dgm:cxn modelId="{20D6F4AD-08B2-784A-BF7C-E11F8E3DCC79}" type="presParOf" srcId="{2A52571F-74F5-C44D-BCF9-992B651DD16B}" destId="{865F49FC-0176-FC46-A85D-C1EC6D5AC686}" srcOrd="3" destOrd="0" presId="urn:microsoft.com/office/officeart/2008/layout/LinedList"/>
    <dgm:cxn modelId="{A00EC89F-48E0-144F-BD94-6DAF0884AAA2}" type="presParOf" srcId="{865F49FC-0176-FC46-A85D-C1EC6D5AC686}" destId="{6382E955-E667-F748-B8C9-FA9A8410FA47}" srcOrd="0" destOrd="0" presId="urn:microsoft.com/office/officeart/2008/layout/LinedList"/>
    <dgm:cxn modelId="{7419CBAF-28A3-FB4A-8253-246046DF999A}" type="presParOf" srcId="{865F49FC-0176-FC46-A85D-C1EC6D5AC686}" destId="{459C0CC7-A122-5647-A7CC-5F9DF55BF68A}" srcOrd="1" destOrd="0" presId="urn:microsoft.com/office/officeart/2008/layout/LinedList"/>
    <dgm:cxn modelId="{0F9B22A0-343D-184A-8719-E62473D0E276}" type="presParOf" srcId="{2A52571F-74F5-C44D-BCF9-992B651DD16B}" destId="{476C8EC9-93F9-AD4A-AEAE-7EE1E72B425E}" srcOrd="4" destOrd="0" presId="urn:microsoft.com/office/officeart/2008/layout/LinedList"/>
    <dgm:cxn modelId="{2F19F1C9-531F-DE45-9449-77115D9E8E89}" type="presParOf" srcId="{2A52571F-74F5-C44D-BCF9-992B651DD16B}" destId="{835D44D0-4F95-2C42-AD71-D47BD2EC5BD9}" srcOrd="5" destOrd="0" presId="urn:microsoft.com/office/officeart/2008/layout/LinedList"/>
    <dgm:cxn modelId="{B89E96D2-CC8E-9E44-83B0-5AE73AD10787}" type="presParOf" srcId="{835D44D0-4F95-2C42-AD71-D47BD2EC5BD9}" destId="{6691C677-F266-1E4D-B120-A2C4EE2BB802}" srcOrd="0" destOrd="0" presId="urn:microsoft.com/office/officeart/2008/layout/LinedList"/>
    <dgm:cxn modelId="{10876C45-EC16-9741-A72C-04DE006AF924}" type="presParOf" srcId="{835D44D0-4F95-2C42-AD71-D47BD2EC5BD9}" destId="{630A92FF-EC18-6043-ADC6-CAD54855DFA3}" srcOrd="1" destOrd="0" presId="urn:microsoft.com/office/officeart/2008/layout/LinedList"/>
    <dgm:cxn modelId="{629BACD2-3D13-5A49-805B-EB322DFADC1A}" type="presParOf" srcId="{2A52571F-74F5-C44D-BCF9-992B651DD16B}" destId="{6465EF5D-917D-8D4A-A1C6-92F047F87E0A}" srcOrd="6" destOrd="0" presId="urn:microsoft.com/office/officeart/2008/layout/LinedList"/>
    <dgm:cxn modelId="{3DD1FE1A-03F4-C14E-91AA-A991C73D942C}" type="presParOf" srcId="{2A52571F-74F5-C44D-BCF9-992B651DD16B}" destId="{B57087D7-CA19-4643-B37A-14D0E592701B}" srcOrd="7" destOrd="0" presId="urn:microsoft.com/office/officeart/2008/layout/LinedList"/>
    <dgm:cxn modelId="{4F8C29C5-9B81-E645-8C78-691BDCA2E5B9}" type="presParOf" srcId="{B57087D7-CA19-4643-B37A-14D0E592701B}" destId="{8F5830CA-003E-EA4C-96C1-D179170C78DF}" srcOrd="0" destOrd="0" presId="urn:microsoft.com/office/officeart/2008/layout/LinedList"/>
    <dgm:cxn modelId="{42AB6AC7-18EA-0F4D-9D6F-D9345760DAAC}" type="presParOf" srcId="{B57087D7-CA19-4643-B37A-14D0E592701B}" destId="{768EA5D0-8DA3-2448-9053-55228B98A1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B7324-7BCE-0F41-9414-7F69073B0B68}">
      <dsp:nvSpPr>
        <dsp:cNvPr id="0" name=""/>
        <dsp:cNvSpPr/>
      </dsp:nvSpPr>
      <dsp:spPr>
        <a:xfrm>
          <a:off x="0" y="424"/>
          <a:ext cx="443507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984D45-DD8A-2F47-A181-C3B922E79CFC}">
      <dsp:nvSpPr>
        <dsp:cNvPr id="0" name=""/>
        <dsp:cNvSpPr/>
      </dsp:nvSpPr>
      <dsp:spPr>
        <a:xfrm>
          <a:off x="0" y="424"/>
          <a:ext cx="4435078" cy="69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Elizabeth Wong – Frontend Designer &amp; Developer</a:t>
          </a:r>
        </a:p>
      </dsp:txBody>
      <dsp:txXfrm>
        <a:off x="0" y="424"/>
        <a:ext cx="4435078" cy="695393"/>
      </dsp:txXfrm>
    </dsp:sp>
    <dsp:sp modelId="{9EA5B270-FADD-9D4B-97AB-6BF6AD732A9A}">
      <dsp:nvSpPr>
        <dsp:cNvPr id="0" name=""/>
        <dsp:cNvSpPr/>
      </dsp:nvSpPr>
      <dsp:spPr>
        <a:xfrm>
          <a:off x="0" y="695817"/>
          <a:ext cx="443507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68156C-647D-9145-97D8-78B3A60B4C6A}">
      <dsp:nvSpPr>
        <dsp:cNvPr id="0" name=""/>
        <dsp:cNvSpPr/>
      </dsp:nvSpPr>
      <dsp:spPr>
        <a:xfrm>
          <a:off x="0" y="695817"/>
          <a:ext cx="4435078" cy="69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Joanna Xue – Full Stack Developer</a:t>
          </a:r>
        </a:p>
      </dsp:txBody>
      <dsp:txXfrm>
        <a:off x="0" y="695817"/>
        <a:ext cx="4435078" cy="695393"/>
      </dsp:txXfrm>
    </dsp:sp>
    <dsp:sp modelId="{F7CD664B-53A2-EE4B-A857-1892E33B529D}">
      <dsp:nvSpPr>
        <dsp:cNvPr id="0" name=""/>
        <dsp:cNvSpPr/>
      </dsp:nvSpPr>
      <dsp:spPr>
        <a:xfrm>
          <a:off x="0" y="1391211"/>
          <a:ext cx="443507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9FCD5E-0D62-F744-8955-6120577382AA}">
      <dsp:nvSpPr>
        <dsp:cNvPr id="0" name=""/>
        <dsp:cNvSpPr/>
      </dsp:nvSpPr>
      <dsp:spPr>
        <a:xfrm>
          <a:off x="0" y="1391211"/>
          <a:ext cx="4435078" cy="69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Harold Liu – DevOps and Full Stack Developer</a:t>
          </a:r>
        </a:p>
      </dsp:txBody>
      <dsp:txXfrm>
        <a:off x="0" y="1391211"/>
        <a:ext cx="4435078" cy="695393"/>
      </dsp:txXfrm>
    </dsp:sp>
    <dsp:sp modelId="{74D0DB49-6DB5-334A-BF9A-0D87CF771446}">
      <dsp:nvSpPr>
        <dsp:cNvPr id="0" name=""/>
        <dsp:cNvSpPr/>
      </dsp:nvSpPr>
      <dsp:spPr>
        <a:xfrm>
          <a:off x="0" y="2086604"/>
          <a:ext cx="443507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CB49F5-BDBE-1F44-9F05-C40B4764F89B}">
      <dsp:nvSpPr>
        <dsp:cNvPr id="0" name=""/>
        <dsp:cNvSpPr/>
      </dsp:nvSpPr>
      <dsp:spPr>
        <a:xfrm>
          <a:off x="0" y="2086604"/>
          <a:ext cx="4435078" cy="69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Michael Xie – Backend Engineer</a:t>
          </a:r>
        </a:p>
      </dsp:txBody>
      <dsp:txXfrm>
        <a:off x="0" y="2086604"/>
        <a:ext cx="4435078" cy="695393"/>
      </dsp:txXfrm>
    </dsp:sp>
    <dsp:sp modelId="{0B356CB2-E18C-9B42-9DE8-355DBA2DED99}">
      <dsp:nvSpPr>
        <dsp:cNvPr id="0" name=""/>
        <dsp:cNvSpPr/>
      </dsp:nvSpPr>
      <dsp:spPr>
        <a:xfrm>
          <a:off x="0" y="2781998"/>
          <a:ext cx="4435078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5148DC-2161-BC48-BCF7-A99406AE6A3D}">
      <dsp:nvSpPr>
        <dsp:cNvPr id="0" name=""/>
        <dsp:cNvSpPr/>
      </dsp:nvSpPr>
      <dsp:spPr>
        <a:xfrm>
          <a:off x="0" y="2781998"/>
          <a:ext cx="4435078" cy="695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Xiaolan Wang – Frontend Developer</a:t>
          </a:r>
        </a:p>
      </dsp:txBody>
      <dsp:txXfrm>
        <a:off x="0" y="2781998"/>
        <a:ext cx="4435078" cy="695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B077A-FA3C-D54D-BBD5-DFF1204BF8EC}">
      <dsp:nvSpPr>
        <dsp:cNvPr id="0" name=""/>
        <dsp:cNvSpPr/>
      </dsp:nvSpPr>
      <dsp:spPr>
        <a:xfrm>
          <a:off x="603292" y="1629"/>
          <a:ext cx="1394580" cy="8367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Marketplace website platform</a:t>
          </a:r>
          <a:endParaRPr lang="en-US" sz="1700" kern="1200"/>
        </a:p>
      </dsp:txBody>
      <dsp:txXfrm>
        <a:off x="603292" y="1629"/>
        <a:ext cx="1394580" cy="836748"/>
      </dsp:txXfrm>
    </dsp:sp>
    <dsp:sp modelId="{8EA8E296-FA2E-A943-8157-593BE1A901AC}">
      <dsp:nvSpPr>
        <dsp:cNvPr id="0" name=""/>
        <dsp:cNvSpPr/>
      </dsp:nvSpPr>
      <dsp:spPr>
        <a:xfrm>
          <a:off x="2137330" y="1629"/>
          <a:ext cx="1394580" cy="836748"/>
        </a:xfrm>
        <a:prstGeom prst="rect">
          <a:avLst/>
        </a:prstGeom>
        <a:solidFill>
          <a:schemeClr val="accent2">
            <a:hueOff val="-376997"/>
            <a:satOff val="1243"/>
            <a:lumOff val="132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Facebook Marketplace</a:t>
          </a:r>
          <a:endParaRPr lang="en-US" sz="1700" kern="1200"/>
        </a:p>
      </dsp:txBody>
      <dsp:txXfrm>
        <a:off x="2137330" y="1629"/>
        <a:ext cx="1394580" cy="836748"/>
      </dsp:txXfrm>
    </dsp:sp>
    <dsp:sp modelId="{8BEE4B29-9F4A-D14B-AA95-BF8CE53170CC}">
      <dsp:nvSpPr>
        <dsp:cNvPr id="0" name=""/>
        <dsp:cNvSpPr/>
      </dsp:nvSpPr>
      <dsp:spPr>
        <a:xfrm>
          <a:off x="3671369" y="1629"/>
          <a:ext cx="1394580" cy="836748"/>
        </a:xfrm>
        <a:prstGeom prst="rect">
          <a:avLst/>
        </a:prstGeom>
        <a:solidFill>
          <a:schemeClr val="accent2">
            <a:hueOff val="-753995"/>
            <a:satOff val="2486"/>
            <a:lumOff val="26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Login interface </a:t>
          </a:r>
          <a:endParaRPr lang="en-US" sz="1700" kern="1200"/>
        </a:p>
      </dsp:txBody>
      <dsp:txXfrm>
        <a:off x="3671369" y="1629"/>
        <a:ext cx="1394580" cy="836748"/>
      </dsp:txXfrm>
    </dsp:sp>
    <dsp:sp modelId="{0DE3791B-0029-C542-8F28-57D80B39155C}">
      <dsp:nvSpPr>
        <dsp:cNvPr id="0" name=""/>
        <dsp:cNvSpPr/>
      </dsp:nvSpPr>
      <dsp:spPr>
        <a:xfrm>
          <a:off x="5205408" y="1629"/>
          <a:ext cx="1394580" cy="836748"/>
        </a:xfrm>
        <a:prstGeom prst="rect">
          <a:avLst/>
        </a:prstGeom>
        <a:solidFill>
          <a:schemeClr val="accent2">
            <a:hueOff val="-1130992"/>
            <a:satOff val="3728"/>
            <a:lumOff val="398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Listing Items </a:t>
          </a:r>
          <a:endParaRPr lang="en-US" sz="1700" kern="1200"/>
        </a:p>
      </dsp:txBody>
      <dsp:txXfrm>
        <a:off x="5205408" y="1629"/>
        <a:ext cx="1394580" cy="836748"/>
      </dsp:txXfrm>
    </dsp:sp>
    <dsp:sp modelId="{EFA2B8AF-F1EB-394C-811D-D09DB5F7076E}">
      <dsp:nvSpPr>
        <dsp:cNvPr id="0" name=""/>
        <dsp:cNvSpPr/>
      </dsp:nvSpPr>
      <dsp:spPr>
        <a:xfrm>
          <a:off x="603292" y="977836"/>
          <a:ext cx="1394580" cy="836748"/>
        </a:xfrm>
        <a:prstGeom prst="rect">
          <a:avLst/>
        </a:prstGeom>
        <a:solidFill>
          <a:schemeClr val="accent2">
            <a:hueOff val="-1507989"/>
            <a:satOff val="4971"/>
            <a:lumOff val="53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Item Display - filtering and sorting</a:t>
          </a:r>
          <a:endParaRPr lang="en-US" sz="1700" kern="1200"/>
        </a:p>
      </dsp:txBody>
      <dsp:txXfrm>
        <a:off x="603292" y="977836"/>
        <a:ext cx="1394580" cy="836748"/>
      </dsp:txXfrm>
    </dsp:sp>
    <dsp:sp modelId="{03948F04-10A6-0B4D-8761-BF73BC60BBA9}">
      <dsp:nvSpPr>
        <dsp:cNvPr id="0" name=""/>
        <dsp:cNvSpPr/>
      </dsp:nvSpPr>
      <dsp:spPr>
        <a:xfrm>
          <a:off x="2137330" y="977836"/>
          <a:ext cx="1394580" cy="836748"/>
        </a:xfrm>
        <a:prstGeom prst="rect">
          <a:avLst/>
        </a:prstGeom>
        <a:solidFill>
          <a:schemeClr val="accent2">
            <a:hueOff val="-1884986"/>
            <a:satOff val="6214"/>
            <a:lumOff val="66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Cart</a:t>
          </a:r>
          <a:endParaRPr lang="en-US" sz="1700" kern="1200"/>
        </a:p>
      </dsp:txBody>
      <dsp:txXfrm>
        <a:off x="2137330" y="977836"/>
        <a:ext cx="1394580" cy="836748"/>
      </dsp:txXfrm>
    </dsp:sp>
    <dsp:sp modelId="{F6CB2F37-2EF6-434F-A81D-A9CDC4515A6D}">
      <dsp:nvSpPr>
        <dsp:cNvPr id="0" name=""/>
        <dsp:cNvSpPr/>
      </dsp:nvSpPr>
      <dsp:spPr>
        <a:xfrm>
          <a:off x="3671369" y="977836"/>
          <a:ext cx="1394580" cy="836748"/>
        </a:xfrm>
        <a:prstGeom prst="rect">
          <a:avLst/>
        </a:prstGeom>
        <a:solidFill>
          <a:schemeClr val="accent2">
            <a:hueOff val="-2261984"/>
            <a:satOff val="7457"/>
            <a:lumOff val="797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Wishlist </a:t>
          </a:r>
          <a:endParaRPr lang="en-US" sz="1700" kern="1200"/>
        </a:p>
      </dsp:txBody>
      <dsp:txXfrm>
        <a:off x="3671369" y="977836"/>
        <a:ext cx="1394580" cy="836748"/>
      </dsp:txXfrm>
    </dsp:sp>
    <dsp:sp modelId="{25EAE9A0-C8E1-5744-9301-6489ECBFFB09}">
      <dsp:nvSpPr>
        <dsp:cNvPr id="0" name=""/>
        <dsp:cNvSpPr/>
      </dsp:nvSpPr>
      <dsp:spPr>
        <a:xfrm>
          <a:off x="5205408" y="977836"/>
          <a:ext cx="1394580" cy="836748"/>
        </a:xfrm>
        <a:prstGeom prst="rect">
          <a:avLst/>
        </a:prstGeom>
        <a:solidFill>
          <a:schemeClr val="accent2">
            <a:hueOff val="-2638981"/>
            <a:satOff val="8699"/>
            <a:lumOff val="930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Group feature</a:t>
          </a:r>
          <a:endParaRPr lang="en-US" sz="1700" kern="1200"/>
        </a:p>
      </dsp:txBody>
      <dsp:txXfrm>
        <a:off x="5205408" y="977836"/>
        <a:ext cx="1394580" cy="836748"/>
      </dsp:txXfrm>
    </dsp:sp>
    <dsp:sp modelId="{7AC2C5E1-6A49-644D-AD8B-0189BE00B962}">
      <dsp:nvSpPr>
        <dsp:cNvPr id="0" name=""/>
        <dsp:cNvSpPr/>
      </dsp:nvSpPr>
      <dsp:spPr>
        <a:xfrm>
          <a:off x="2137330" y="1954042"/>
          <a:ext cx="1394580" cy="836748"/>
        </a:xfrm>
        <a:prstGeom prst="rect">
          <a:avLst/>
        </a:prstGeom>
        <a:solidFill>
          <a:schemeClr val="accent2">
            <a:hueOff val="-3015978"/>
            <a:satOff val="9942"/>
            <a:lumOff val="106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Commenting on items*</a:t>
          </a:r>
          <a:endParaRPr lang="en-US" sz="1700" kern="1200"/>
        </a:p>
      </dsp:txBody>
      <dsp:txXfrm>
        <a:off x="2137330" y="1954042"/>
        <a:ext cx="1394580" cy="836748"/>
      </dsp:txXfrm>
    </dsp:sp>
    <dsp:sp modelId="{A89C141D-AC4A-5440-99FD-621B774C1E2A}">
      <dsp:nvSpPr>
        <dsp:cNvPr id="0" name=""/>
        <dsp:cNvSpPr/>
      </dsp:nvSpPr>
      <dsp:spPr>
        <a:xfrm>
          <a:off x="3671369" y="1954042"/>
          <a:ext cx="1394580" cy="836748"/>
        </a:xfrm>
        <a:prstGeom prst="rect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Add Friends between members* </a:t>
          </a:r>
          <a:endParaRPr lang="en-US" sz="1700" kern="1200"/>
        </a:p>
      </dsp:txBody>
      <dsp:txXfrm>
        <a:off x="3671369" y="1954042"/>
        <a:ext cx="1394580" cy="836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AFD23-6243-5D45-ABD0-A814642B4DC5}">
      <dsp:nvSpPr>
        <dsp:cNvPr id="0" name=""/>
        <dsp:cNvSpPr/>
      </dsp:nvSpPr>
      <dsp:spPr>
        <a:xfrm>
          <a:off x="878378" y="1405"/>
          <a:ext cx="1059910" cy="1059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Green </a:t>
          </a:r>
          <a:r>
            <a:rPr lang="en-GB" sz="1400" kern="1200" dirty="0" err="1"/>
            <a:t>Color</a:t>
          </a:r>
          <a:r>
            <a:rPr lang="en-GB" sz="1400" kern="1200" dirty="0"/>
            <a:t> Palette</a:t>
          </a:r>
          <a:endParaRPr lang="en-US" sz="1400" kern="1200" dirty="0"/>
        </a:p>
      </dsp:txBody>
      <dsp:txXfrm>
        <a:off x="1033598" y="156625"/>
        <a:ext cx="749470" cy="749470"/>
      </dsp:txXfrm>
    </dsp:sp>
    <dsp:sp modelId="{B4497556-D53B-A543-8187-9583F2C17886}">
      <dsp:nvSpPr>
        <dsp:cNvPr id="0" name=""/>
        <dsp:cNvSpPr/>
      </dsp:nvSpPr>
      <dsp:spPr>
        <a:xfrm rot="10800000">
          <a:off x="1222849" y="1198176"/>
          <a:ext cx="370968" cy="29014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3DEE-7D34-A34A-91C6-492BCFA767DC}">
      <dsp:nvSpPr>
        <dsp:cNvPr id="0" name=""/>
        <dsp:cNvSpPr/>
      </dsp:nvSpPr>
      <dsp:spPr>
        <a:xfrm>
          <a:off x="1054854" y="1608759"/>
          <a:ext cx="706960" cy="706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Client approved </a:t>
          </a:r>
          <a:r>
            <a:rPr lang="en-GB" sz="900" kern="1200" dirty="0" err="1"/>
            <a:t>color</a:t>
          </a:r>
          <a:r>
            <a:rPr lang="en-GB" sz="900" kern="1200" dirty="0"/>
            <a:t> choices</a:t>
          </a:r>
          <a:endParaRPr lang="en-US" sz="900" kern="1200" dirty="0"/>
        </a:p>
      </dsp:txBody>
      <dsp:txXfrm>
        <a:off x="1158386" y="1712291"/>
        <a:ext cx="499896" cy="499896"/>
      </dsp:txXfrm>
    </dsp:sp>
    <dsp:sp modelId="{80BE27A0-FB62-C348-B677-22DB4B61FA2F}">
      <dsp:nvSpPr>
        <dsp:cNvPr id="0" name=""/>
        <dsp:cNvSpPr/>
      </dsp:nvSpPr>
      <dsp:spPr>
        <a:xfrm rot="5400000">
          <a:off x="2025994" y="1817167"/>
          <a:ext cx="370968" cy="29014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4EAB6-6614-5D40-AADF-558D0ACD5690}">
      <dsp:nvSpPr>
        <dsp:cNvPr id="0" name=""/>
        <dsp:cNvSpPr/>
      </dsp:nvSpPr>
      <dsp:spPr>
        <a:xfrm>
          <a:off x="2644719" y="1608759"/>
          <a:ext cx="706960" cy="706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Engaging </a:t>
          </a:r>
          <a:r>
            <a:rPr lang="en-GB" sz="1050" kern="1200" dirty="0" err="1"/>
            <a:t>color</a:t>
          </a:r>
          <a:endParaRPr lang="en-US" sz="1050" kern="1200" dirty="0"/>
        </a:p>
      </dsp:txBody>
      <dsp:txXfrm>
        <a:off x="2748251" y="1712291"/>
        <a:ext cx="499896" cy="499896"/>
      </dsp:txXfrm>
    </dsp:sp>
    <dsp:sp modelId="{01EDC596-CB34-C44D-BE8D-53B82AA1A39C}">
      <dsp:nvSpPr>
        <dsp:cNvPr id="0" name=""/>
        <dsp:cNvSpPr/>
      </dsp:nvSpPr>
      <dsp:spPr>
        <a:xfrm>
          <a:off x="2812715" y="1093515"/>
          <a:ext cx="370968" cy="29014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8AEEA-002C-A34F-95F9-1069CFB34670}">
      <dsp:nvSpPr>
        <dsp:cNvPr id="0" name=""/>
        <dsp:cNvSpPr/>
      </dsp:nvSpPr>
      <dsp:spPr>
        <a:xfrm>
          <a:off x="2644719" y="177880"/>
          <a:ext cx="706960" cy="7069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Simple</a:t>
          </a:r>
          <a:r>
            <a:rPr lang="en-GB" sz="800" kern="1200" dirty="0"/>
            <a:t> </a:t>
          </a:r>
          <a:endParaRPr lang="en-US" sz="800" kern="1200" dirty="0"/>
        </a:p>
      </dsp:txBody>
      <dsp:txXfrm>
        <a:off x="2748251" y="281412"/>
        <a:ext cx="499896" cy="499896"/>
      </dsp:txXfrm>
    </dsp:sp>
    <dsp:sp modelId="{04D45899-2AEC-6C45-99FB-DC23D1D57DC9}">
      <dsp:nvSpPr>
        <dsp:cNvPr id="0" name=""/>
        <dsp:cNvSpPr/>
      </dsp:nvSpPr>
      <dsp:spPr>
        <a:xfrm rot="5400000">
          <a:off x="3527622" y="386287"/>
          <a:ext cx="370968" cy="29014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E96AB-AC15-754A-8BEC-EC7BCA433452}">
      <dsp:nvSpPr>
        <dsp:cNvPr id="0" name=""/>
        <dsp:cNvSpPr/>
      </dsp:nvSpPr>
      <dsp:spPr>
        <a:xfrm>
          <a:off x="4058110" y="1405"/>
          <a:ext cx="1059910" cy="1059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Bold and italics </a:t>
          </a:r>
          <a:endParaRPr lang="en-US" sz="1700" kern="1200" dirty="0"/>
        </a:p>
      </dsp:txBody>
      <dsp:txXfrm>
        <a:off x="4213330" y="156625"/>
        <a:ext cx="749470" cy="749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38E8A-EF18-4C4E-A875-318881E86C8A}">
      <dsp:nvSpPr>
        <dsp:cNvPr id="0" name=""/>
        <dsp:cNvSpPr/>
      </dsp:nvSpPr>
      <dsp:spPr>
        <a:xfrm>
          <a:off x="0" y="0"/>
          <a:ext cx="4570335" cy="4144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Responsive navigation bar = simple usability</a:t>
          </a:r>
          <a:endParaRPr lang="en-US" sz="1200" kern="1200"/>
        </a:p>
      </dsp:txBody>
      <dsp:txXfrm>
        <a:off x="12139" y="12139"/>
        <a:ext cx="4074620" cy="390172"/>
      </dsp:txXfrm>
    </dsp:sp>
    <dsp:sp modelId="{59ECEE9F-58DA-9B41-9CA8-B3C8CADE6C52}">
      <dsp:nvSpPr>
        <dsp:cNvPr id="0" name=""/>
        <dsp:cNvSpPr/>
      </dsp:nvSpPr>
      <dsp:spPr>
        <a:xfrm>
          <a:off x="341291" y="472012"/>
          <a:ext cx="4570335" cy="414450"/>
        </a:xfrm>
        <a:prstGeom prst="roundRect">
          <a:avLst>
            <a:gd name="adj" fmla="val 10000"/>
          </a:avLst>
        </a:prstGeom>
        <a:solidFill>
          <a:schemeClr val="accent2">
            <a:hueOff val="-848244"/>
            <a:satOff val="2796"/>
            <a:lumOff val="29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Points user exactly where they need to go without thinking</a:t>
          </a:r>
          <a:endParaRPr lang="en-US" sz="1200" kern="1200"/>
        </a:p>
      </dsp:txBody>
      <dsp:txXfrm>
        <a:off x="353430" y="484151"/>
        <a:ext cx="3935373" cy="390172"/>
      </dsp:txXfrm>
    </dsp:sp>
    <dsp:sp modelId="{F0E8FF5F-CF5E-494B-88A9-33848C95C39C}">
      <dsp:nvSpPr>
        <dsp:cNvPr id="0" name=""/>
        <dsp:cNvSpPr/>
      </dsp:nvSpPr>
      <dsp:spPr>
        <a:xfrm>
          <a:off x="682582" y="944025"/>
          <a:ext cx="4570335" cy="414450"/>
        </a:xfrm>
        <a:prstGeom prst="roundRect">
          <a:avLst>
            <a:gd name="adj" fmla="val 10000"/>
          </a:avLst>
        </a:prstGeom>
        <a:solidFill>
          <a:schemeClr val="accent2">
            <a:hueOff val="-1696488"/>
            <a:satOff val="5592"/>
            <a:lumOff val="59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Hoverable buttons to engage user</a:t>
          </a:r>
          <a:endParaRPr lang="en-US" sz="1200" kern="1200"/>
        </a:p>
      </dsp:txBody>
      <dsp:txXfrm>
        <a:off x="694721" y="956164"/>
        <a:ext cx="3935373" cy="390171"/>
      </dsp:txXfrm>
    </dsp:sp>
    <dsp:sp modelId="{69136A4E-8D97-F24F-A085-01E8401270E4}">
      <dsp:nvSpPr>
        <dsp:cNvPr id="0" name=""/>
        <dsp:cNvSpPr/>
      </dsp:nvSpPr>
      <dsp:spPr>
        <a:xfrm>
          <a:off x="1023873" y="1416037"/>
          <a:ext cx="4570335" cy="414450"/>
        </a:xfrm>
        <a:prstGeom prst="roundRect">
          <a:avLst>
            <a:gd name="adj" fmla="val 10000"/>
          </a:avLst>
        </a:prstGeom>
        <a:solidFill>
          <a:schemeClr val="accent2">
            <a:hueOff val="-2544732"/>
            <a:satOff val="8389"/>
            <a:lumOff val="89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Nav bar shows a different color when on an active page</a:t>
          </a:r>
          <a:endParaRPr lang="en-US" sz="1200" kern="1200"/>
        </a:p>
      </dsp:txBody>
      <dsp:txXfrm>
        <a:off x="1036012" y="1428176"/>
        <a:ext cx="3935373" cy="390172"/>
      </dsp:txXfrm>
    </dsp:sp>
    <dsp:sp modelId="{317103F4-C16C-164C-AEF9-3FA083EE83B4}">
      <dsp:nvSpPr>
        <dsp:cNvPr id="0" name=""/>
        <dsp:cNvSpPr/>
      </dsp:nvSpPr>
      <dsp:spPr>
        <a:xfrm>
          <a:off x="1365165" y="1888050"/>
          <a:ext cx="4570335" cy="414450"/>
        </a:xfrm>
        <a:prstGeom prst="roundRect">
          <a:avLst>
            <a:gd name="adj" fmla="val 1000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Not confusing, intuitive and consistent </a:t>
          </a:r>
          <a:endParaRPr lang="en-US" sz="1200" kern="1200"/>
        </a:p>
      </dsp:txBody>
      <dsp:txXfrm>
        <a:off x="1377304" y="1900189"/>
        <a:ext cx="3935373" cy="390172"/>
      </dsp:txXfrm>
    </dsp:sp>
    <dsp:sp modelId="{20B10BBC-E3E7-464F-A1E8-3B8787FED589}">
      <dsp:nvSpPr>
        <dsp:cNvPr id="0" name=""/>
        <dsp:cNvSpPr/>
      </dsp:nvSpPr>
      <dsp:spPr>
        <a:xfrm>
          <a:off x="4300942" y="302778"/>
          <a:ext cx="269392" cy="2693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61555" y="302778"/>
        <a:ext cx="148166" cy="202717"/>
      </dsp:txXfrm>
    </dsp:sp>
    <dsp:sp modelId="{92A12587-55FF-3443-8B6D-8B132301D680}">
      <dsp:nvSpPr>
        <dsp:cNvPr id="0" name=""/>
        <dsp:cNvSpPr/>
      </dsp:nvSpPr>
      <dsp:spPr>
        <a:xfrm>
          <a:off x="4642233" y="774791"/>
          <a:ext cx="269392" cy="2693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97606"/>
            <a:satOff val="5601"/>
            <a:lumOff val="83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397606"/>
              <a:satOff val="5601"/>
              <a:lumOff val="8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02846" y="774791"/>
        <a:ext cx="148166" cy="202717"/>
      </dsp:txXfrm>
    </dsp:sp>
    <dsp:sp modelId="{1D742169-E86B-1A45-9280-A96D7F10F4BC}">
      <dsp:nvSpPr>
        <dsp:cNvPr id="0" name=""/>
        <dsp:cNvSpPr/>
      </dsp:nvSpPr>
      <dsp:spPr>
        <a:xfrm>
          <a:off x="4983525" y="1239896"/>
          <a:ext cx="269392" cy="2693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95213"/>
            <a:satOff val="11203"/>
            <a:lumOff val="166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795213"/>
              <a:satOff val="11203"/>
              <a:lumOff val="16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044138" y="1239896"/>
        <a:ext cx="148166" cy="202717"/>
      </dsp:txXfrm>
    </dsp:sp>
    <dsp:sp modelId="{0B70BDD7-E8DE-604B-81D7-03FD2CD156D1}">
      <dsp:nvSpPr>
        <dsp:cNvPr id="0" name=""/>
        <dsp:cNvSpPr/>
      </dsp:nvSpPr>
      <dsp:spPr>
        <a:xfrm>
          <a:off x="5324816" y="1716513"/>
          <a:ext cx="269392" cy="26939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385429" y="1716513"/>
        <a:ext cx="148166" cy="2027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4F871-E7B6-7F4B-AB38-346570FCA125}">
      <dsp:nvSpPr>
        <dsp:cNvPr id="0" name=""/>
        <dsp:cNvSpPr/>
      </dsp:nvSpPr>
      <dsp:spPr>
        <a:xfrm>
          <a:off x="0" y="57375"/>
          <a:ext cx="8520600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developed technical proficiency</a:t>
          </a:r>
          <a:endParaRPr lang="en-US" sz="2200" kern="1200"/>
        </a:p>
      </dsp:txBody>
      <dsp:txXfrm>
        <a:off x="25130" y="82505"/>
        <a:ext cx="8470340" cy="464540"/>
      </dsp:txXfrm>
    </dsp:sp>
    <dsp:sp modelId="{05520872-52D4-E14D-947A-ECB186F94490}">
      <dsp:nvSpPr>
        <dsp:cNvPr id="0" name=""/>
        <dsp:cNvSpPr/>
      </dsp:nvSpPr>
      <dsp:spPr>
        <a:xfrm>
          <a:off x="0" y="572175"/>
          <a:ext cx="8520600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baseline="0"/>
            <a:t>MERN Stack Programming in general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baseline="0"/>
            <a:t>Using 3rd party service (eg. Cloundinary)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baseline="0" dirty="0"/>
            <a:t>Coupling frontend and backend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baseline="0"/>
            <a:t>Testing and DevOps</a:t>
          </a:r>
          <a:endParaRPr lang="en-US" sz="1700" kern="1200"/>
        </a:p>
      </dsp:txBody>
      <dsp:txXfrm>
        <a:off x="0" y="572175"/>
        <a:ext cx="8520600" cy="1115730"/>
      </dsp:txXfrm>
    </dsp:sp>
    <dsp:sp modelId="{C82A5E3E-9552-5A4B-A314-5258DE55A77C}">
      <dsp:nvSpPr>
        <dsp:cNvPr id="0" name=""/>
        <dsp:cNvSpPr/>
      </dsp:nvSpPr>
      <dsp:spPr>
        <a:xfrm>
          <a:off x="0" y="1687905"/>
          <a:ext cx="8520600" cy="514800"/>
        </a:xfrm>
        <a:prstGeom prst="roundRect">
          <a:avLst/>
        </a:prstGeom>
        <a:solidFill>
          <a:schemeClr val="accent5">
            <a:hueOff val="-561544"/>
            <a:satOff val="-2648"/>
            <a:lumOff val="6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built a working modern website and backend server</a:t>
          </a:r>
          <a:endParaRPr lang="en-US" sz="2200" kern="1200"/>
        </a:p>
      </dsp:txBody>
      <dsp:txXfrm>
        <a:off x="25130" y="1713035"/>
        <a:ext cx="8470340" cy="464540"/>
      </dsp:txXfrm>
    </dsp:sp>
    <dsp:sp modelId="{B7B2FFD1-81FD-B045-B2BA-C5732356465D}">
      <dsp:nvSpPr>
        <dsp:cNvPr id="0" name=""/>
        <dsp:cNvSpPr/>
      </dsp:nvSpPr>
      <dsp:spPr>
        <a:xfrm>
          <a:off x="0" y="2266065"/>
          <a:ext cx="8520600" cy="514800"/>
        </a:xfrm>
        <a:prstGeom prst="roundRect">
          <a:avLst/>
        </a:prstGeom>
        <a:solidFill>
          <a:schemeClr val="accent5">
            <a:hueOff val="-1123087"/>
            <a:satOff val="-5296"/>
            <a:lumOff val="13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 acquired industry-level working experience </a:t>
          </a:r>
          <a:endParaRPr lang="en-US" sz="2200" kern="1200"/>
        </a:p>
      </dsp:txBody>
      <dsp:txXfrm>
        <a:off x="25130" y="2291195"/>
        <a:ext cx="8470340" cy="464540"/>
      </dsp:txXfrm>
    </dsp:sp>
    <dsp:sp modelId="{FD50D7F4-A772-1F42-9170-6B7D317E29B5}">
      <dsp:nvSpPr>
        <dsp:cNvPr id="0" name=""/>
        <dsp:cNvSpPr/>
      </dsp:nvSpPr>
      <dsp:spPr>
        <a:xfrm>
          <a:off x="0" y="2844225"/>
          <a:ext cx="8520600" cy="514800"/>
        </a:xfrm>
        <a:prstGeom prst="roundRect">
          <a:avLst/>
        </a:prstGeom>
        <a:solidFill>
          <a:schemeClr val="accent5">
            <a:hueOff val="-1684631"/>
            <a:satOff val="-7944"/>
            <a:lumOff val="19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More familiar with agile practises</a:t>
          </a:r>
          <a:endParaRPr lang="en-US" sz="2200" kern="1200"/>
        </a:p>
      </dsp:txBody>
      <dsp:txXfrm>
        <a:off x="25130" y="2869355"/>
        <a:ext cx="8470340" cy="464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9E637-C7ED-7847-A272-33FDF8DBFA65}">
      <dsp:nvSpPr>
        <dsp:cNvPr id="0" name=""/>
        <dsp:cNvSpPr/>
      </dsp:nvSpPr>
      <dsp:spPr>
        <a:xfrm>
          <a:off x="0" y="0"/>
          <a:ext cx="31291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31F99-F4B7-6E4A-A805-AE4B2CAC8F44}">
      <dsp:nvSpPr>
        <dsp:cNvPr id="0" name=""/>
        <dsp:cNvSpPr/>
      </dsp:nvSpPr>
      <dsp:spPr>
        <a:xfrm>
          <a:off x="0" y="0"/>
          <a:ext cx="3129159" cy="64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Smooth communication</a:t>
          </a:r>
          <a:endParaRPr lang="en-US" sz="2400" kern="1200"/>
        </a:p>
      </dsp:txBody>
      <dsp:txXfrm>
        <a:off x="0" y="0"/>
        <a:ext cx="3129159" cy="646989"/>
      </dsp:txXfrm>
    </dsp:sp>
    <dsp:sp modelId="{0881B595-79B9-844C-942C-23F3FA09EDC7}">
      <dsp:nvSpPr>
        <dsp:cNvPr id="0" name=""/>
        <dsp:cNvSpPr/>
      </dsp:nvSpPr>
      <dsp:spPr>
        <a:xfrm>
          <a:off x="0" y="646989"/>
          <a:ext cx="312915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2E955-E667-F748-B8C9-FA9A8410FA47}">
      <dsp:nvSpPr>
        <dsp:cNvPr id="0" name=""/>
        <dsp:cNvSpPr/>
      </dsp:nvSpPr>
      <dsp:spPr>
        <a:xfrm>
          <a:off x="0" y="646989"/>
          <a:ext cx="3129159" cy="64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Interactive teamwork</a:t>
          </a:r>
          <a:endParaRPr lang="en-US" sz="2400" kern="1200"/>
        </a:p>
      </dsp:txBody>
      <dsp:txXfrm>
        <a:off x="0" y="646989"/>
        <a:ext cx="3129159" cy="646989"/>
      </dsp:txXfrm>
    </dsp:sp>
    <dsp:sp modelId="{476C8EC9-93F9-AD4A-AEAE-7EE1E72B425E}">
      <dsp:nvSpPr>
        <dsp:cNvPr id="0" name=""/>
        <dsp:cNvSpPr/>
      </dsp:nvSpPr>
      <dsp:spPr>
        <a:xfrm>
          <a:off x="0" y="1293979"/>
          <a:ext cx="312915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1C677-F266-1E4D-B120-A2C4EE2BB802}">
      <dsp:nvSpPr>
        <dsp:cNvPr id="0" name=""/>
        <dsp:cNvSpPr/>
      </dsp:nvSpPr>
      <dsp:spPr>
        <a:xfrm>
          <a:off x="0" y="1293979"/>
          <a:ext cx="3129159" cy="64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We made friends!</a:t>
          </a:r>
          <a:endParaRPr lang="en-US" sz="2400" kern="1200"/>
        </a:p>
      </dsp:txBody>
      <dsp:txXfrm>
        <a:off x="0" y="1293979"/>
        <a:ext cx="3129159" cy="646989"/>
      </dsp:txXfrm>
    </dsp:sp>
    <dsp:sp modelId="{6465EF5D-917D-8D4A-A1C6-92F047F87E0A}">
      <dsp:nvSpPr>
        <dsp:cNvPr id="0" name=""/>
        <dsp:cNvSpPr/>
      </dsp:nvSpPr>
      <dsp:spPr>
        <a:xfrm>
          <a:off x="0" y="1940969"/>
          <a:ext cx="312915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830CA-003E-EA4C-96C1-D179170C78DF}">
      <dsp:nvSpPr>
        <dsp:cNvPr id="0" name=""/>
        <dsp:cNvSpPr/>
      </dsp:nvSpPr>
      <dsp:spPr>
        <a:xfrm>
          <a:off x="0" y="1940969"/>
          <a:ext cx="3129159" cy="646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Peer programming </a:t>
          </a:r>
          <a:endParaRPr lang="en-US" sz="2400" kern="1200" dirty="0"/>
        </a:p>
      </dsp:txBody>
      <dsp:txXfrm>
        <a:off x="0" y="1940969"/>
        <a:ext cx="3129159" cy="646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e30276408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e30276408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e30276408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e30276408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e3027640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6e3027640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e3027640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6e3027640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e3027640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e3027640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e3027640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e3027640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e30276408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e30276408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e30276408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e30276408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e30276408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e30276408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e30276408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e30276408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e3027640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e3027640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e30276408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e30276408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e30276408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e30276408_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e30276408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e30276408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e30276408_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e30276408_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e30276408_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e30276408_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e30276408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e30276408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e30276408_1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e30276408_1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e3027640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e30276408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e30276408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e30276408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e30276408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e30276408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e30276408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e30276408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e30276408_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e30276408_8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e30276408_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e30276408_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e30276408_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e30276408_8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13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e30276408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e30276408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e30276408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6e30276408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e30276408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e30276408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e30276408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e30276408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e30276408_1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e30276408_1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e30276408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e30276408_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e3027640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e3027640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e30276408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e30276408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12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4859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04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693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738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401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4971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423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55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0827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B16C4C9A-3960-41CF-A4E9-2A8FB932454B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4924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98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7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9.png"/><Relationship Id="rId9" Type="http://schemas.microsoft.com/office/2007/relationships/diagramDrawing" Target="../diagrams/drawin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2.jpeg"/><Relationship Id="rId9" Type="http://schemas.microsoft.com/office/2007/relationships/diagramDrawing" Target="../diagrams/drawing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253" y="483245"/>
            <a:ext cx="6974974" cy="3608524"/>
            <a:chOff x="7639235" y="600024"/>
            <a:chExt cx="3898557" cy="687892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93556" y="1193050"/>
            <a:ext cx="5554405" cy="1890009"/>
          </a:xfrm>
          <a:prstGeom prst="rect">
            <a:avLst/>
          </a:prstGeom>
          <a:solidFill>
            <a:schemeClr val="bg2"/>
          </a:solidFill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tx2"/>
                </a:solidFill>
              </a:rPr>
              <a:t>Market34 - Showcase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13334" y="3320387"/>
            <a:ext cx="5534626" cy="3921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700">
                <a:solidFill>
                  <a:srgbClr val="000000"/>
                </a:solidFill>
              </a:rPr>
              <a:t>Team 34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3555" y="1062104"/>
            <a:ext cx="55544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3555" y="3214005"/>
            <a:ext cx="55544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1" name="Picture 110" descr="Closeup of a telephone on top of a table">
            <a:extLst>
              <a:ext uri="{FF2B5EF4-FFF2-40B4-BE49-F238E27FC236}">
                <a16:creationId xmlns:a16="http://schemas.microsoft.com/office/drawing/2014/main" id="{9C391C49-4B94-06FC-F18F-812C6BCC9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1" r="-2" b="1336"/>
          <a:stretch/>
        </p:blipFill>
        <p:spPr>
          <a:xfrm>
            <a:off x="20" y="10"/>
            <a:ext cx="9143751" cy="5143490"/>
          </a:xfrm>
          <a:prstGeom prst="rect">
            <a:avLst/>
          </a:prstGeom>
        </p:spPr>
      </p:pic>
      <p:sp>
        <p:nvSpPr>
          <p:cNvPr id="135" name="Rectangle 122">
            <a:extLst>
              <a:ext uri="{FF2B5EF4-FFF2-40B4-BE49-F238E27FC236}">
                <a16:creationId xmlns:a16="http://schemas.microsoft.com/office/drawing/2014/main" id="{A49E4231-6211-405E-A068-18646067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8" y="2826507"/>
            <a:ext cx="6221412" cy="1943882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1"/>
          <p:cNvSpPr txBox="1"/>
          <p:nvPr/>
        </p:nvSpPr>
        <p:spPr>
          <a:xfrm>
            <a:off x="3045384" y="3075140"/>
            <a:ext cx="5126667" cy="157180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>
                <a:solidFill>
                  <a:srgbClr val="FFFFFE"/>
                </a:solidFill>
                <a:latin typeface="+mj-lt"/>
                <a:ea typeface="+mj-ea"/>
                <a:cs typeface="+mj-cs"/>
              </a:rPr>
              <a:t>Communication Tools Used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B8BED93-E65C-41D3-8B8A-5CE5F507B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2947860"/>
            <a:ext cx="5124375" cy="0"/>
          </a:xfrm>
          <a:prstGeom prst="line">
            <a:avLst/>
          </a:prstGeom>
          <a:ln w="31750">
            <a:solidFill>
              <a:srgbClr val="B7976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50" y="532677"/>
            <a:ext cx="8597275" cy="43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25" y="3409400"/>
            <a:ext cx="1456575" cy="14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650" y="109187"/>
            <a:ext cx="1518875" cy="15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7050" y="175300"/>
            <a:ext cx="1386650" cy="13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 descr="A delivery drone carrying a package inside a warehouse">
            <a:extLst>
              <a:ext uri="{FF2B5EF4-FFF2-40B4-BE49-F238E27FC236}">
                <a16:creationId xmlns:a16="http://schemas.microsoft.com/office/drawing/2014/main" id="{A24866A8-E81B-96A8-073A-4FA9FB0ABB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3"/>
          <a:stretch/>
        </p:blipFill>
        <p:spPr>
          <a:xfrm>
            <a:off x="20" y="10"/>
            <a:ext cx="9143751" cy="5143490"/>
          </a:xfrm>
          <a:prstGeom prst="rect">
            <a:avLst/>
          </a:prstGeom>
        </p:spPr>
      </p:pic>
      <p:sp>
        <p:nvSpPr>
          <p:cNvPr id="122" name="Google Shape;122;p23"/>
          <p:cNvSpPr txBox="1"/>
          <p:nvPr/>
        </p:nvSpPr>
        <p:spPr>
          <a:xfrm>
            <a:off x="3732477" y="744165"/>
            <a:ext cx="4685481" cy="3655169"/>
          </a:xfrm>
          <a:prstGeom prst="rect">
            <a:avLst/>
          </a:prstGeom>
        </p:spPr>
        <p:txBody>
          <a:bodyPr spcFirstLastPara="1" vert="horz" lIns="91440" tIns="45720" rIns="91440" bIns="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What was delivered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was delivered</a:t>
            </a:r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Website (i.e. frontend) and backend server</a:t>
            </a: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l="20957" t="11694" r="28662" b="7814"/>
          <a:stretch/>
        </p:blipFill>
        <p:spPr>
          <a:xfrm>
            <a:off x="3327400" y="1989667"/>
            <a:ext cx="2159000" cy="270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was delivered</a:t>
            </a:r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 database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code</a:t>
            </a: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l="21832" r="30611"/>
          <a:stretch/>
        </p:blipFill>
        <p:spPr>
          <a:xfrm>
            <a:off x="538350" y="1889600"/>
            <a:ext cx="4348375" cy="305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375" y="1889600"/>
            <a:ext cx="2929810" cy="30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was delivered</a:t>
            </a:r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CI/CD facilities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Non-functional documents</a:t>
            </a: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l="994" t="11063" r="3403"/>
          <a:stretch/>
        </p:blipFill>
        <p:spPr>
          <a:xfrm>
            <a:off x="347875" y="2045800"/>
            <a:ext cx="8239826" cy="14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r="9893"/>
          <a:stretch/>
        </p:blipFill>
        <p:spPr>
          <a:xfrm>
            <a:off x="347875" y="3535450"/>
            <a:ext cx="8239826" cy="12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was delivered</a:t>
            </a:r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AU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AU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AU"/>
              <a:t>Client Satisfaction</a:t>
            </a: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r="37527"/>
          <a:stretch/>
        </p:blipFill>
        <p:spPr>
          <a:xfrm>
            <a:off x="3955325" y="1152475"/>
            <a:ext cx="4136801" cy="33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9" name="Picture 158" descr="White on blue abstract wintry background">
            <a:extLst>
              <a:ext uri="{FF2B5EF4-FFF2-40B4-BE49-F238E27FC236}">
                <a16:creationId xmlns:a16="http://schemas.microsoft.com/office/drawing/2014/main" id="{9815B2DC-890C-2BB9-4BE3-742745D9A6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52" r="-2" b="20444"/>
          <a:stretch/>
        </p:blipFill>
        <p:spPr>
          <a:xfrm>
            <a:off x="20" y="10"/>
            <a:ext cx="9143751" cy="5143490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A49E4231-6211-405E-A068-18646067A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8" y="2826507"/>
            <a:ext cx="6221412" cy="1943882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157;p28"/>
          <p:cNvSpPr txBox="1"/>
          <p:nvPr/>
        </p:nvSpPr>
        <p:spPr>
          <a:xfrm>
            <a:off x="3045384" y="3075140"/>
            <a:ext cx="5126667" cy="157180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>
                <a:solidFill>
                  <a:srgbClr val="FFFFFE"/>
                </a:solidFill>
                <a:latin typeface="+mj-lt"/>
                <a:ea typeface="+mj-ea"/>
                <a:cs typeface="+mj-cs"/>
              </a:rPr>
              <a:t>Design 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B8BED93-E65C-41D3-8B8A-5CE5F507B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2947860"/>
            <a:ext cx="5124375" cy="0"/>
          </a:xfrm>
          <a:prstGeom prst="line">
            <a:avLst/>
          </a:prstGeom>
          <a:ln w="31750">
            <a:solidFill>
              <a:srgbClr val="2765A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273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Choices and Typography 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576" y="273625"/>
            <a:ext cx="2140575" cy="47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875" y="2762950"/>
            <a:ext cx="4427575" cy="221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3;p29">
            <a:extLst>
              <a:ext uri="{FF2B5EF4-FFF2-40B4-BE49-F238E27FC236}">
                <a16:creationId xmlns:a16="http://schemas.microsoft.com/office/drawing/2014/main" id="{C1EA8CE2-BD78-41DA-E5A5-A03D47E28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88177"/>
              </p:ext>
            </p:extLst>
          </p:nvPr>
        </p:nvGraphicFramePr>
        <p:xfrm>
          <a:off x="450175" y="939925"/>
          <a:ext cx="5996400" cy="249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Navigation	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225"/>
            <a:ext cx="8839204" cy="28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 t="9757" b="6053"/>
          <a:stretch/>
        </p:blipFill>
        <p:spPr>
          <a:xfrm>
            <a:off x="152400" y="1495575"/>
            <a:ext cx="1724170" cy="36029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1;p30">
            <a:extLst>
              <a:ext uri="{FF2B5EF4-FFF2-40B4-BE49-F238E27FC236}">
                <a16:creationId xmlns:a16="http://schemas.microsoft.com/office/drawing/2014/main" id="{64EF7A4C-E1DC-345D-C78F-D078B8073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82969"/>
              </p:ext>
            </p:extLst>
          </p:nvPr>
        </p:nvGraphicFramePr>
        <p:xfrm>
          <a:off x="2238675" y="2090125"/>
          <a:ext cx="5935500" cy="230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71668-043A-F38E-3891-BBD7A704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1727285"/>
            <a:ext cx="2454070" cy="2005648"/>
          </a:xfrm>
        </p:spPr>
        <p:txBody>
          <a:bodyPr anchor="t">
            <a:normAutofit/>
          </a:bodyPr>
          <a:lstStyle/>
          <a:p>
            <a:r>
              <a:rPr lang="en-US" dirty="0"/>
              <a:t>Team details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609906"/>
            <a:ext cx="24540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2341872"/>
            <a:ext cx="2647617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D24A13-6B18-D8B1-5CCB-717FA52EB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94757"/>
              </p:ext>
            </p:extLst>
          </p:nvPr>
        </p:nvGraphicFramePr>
        <p:xfrm>
          <a:off x="3856434" y="602456"/>
          <a:ext cx="4435078" cy="3477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449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890175" y="752225"/>
            <a:ext cx="16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Layout </a:t>
            </a:r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3305575" y="445025"/>
            <a:ext cx="5127000" cy="11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 shaped pattern reading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Most common way visitors scan for text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Eye tracking studies = left to right</a:t>
            </a:r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l="6881" t="13502" b="8536"/>
          <a:stretch/>
        </p:blipFill>
        <p:spPr>
          <a:xfrm>
            <a:off x="485613" y="1982616"/>
            <a:ext cx="8477573" cy="28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9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4" name="Picture 19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05" name="Straight Connector 19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19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7" name="Picture 186" descr="An open door of a house with the key on the keyhole">
            <a:extLst>
              <a:ext uri="{FF2B5EF4-FFF2-40B4-BE49-F238E27FC236}">
                <a16:creationId xmlns:a16="http://schemas.microsoft.com/office/drawing/2014/main" id="{AFF1D454-ACB7-9856-F48B-01FA4913EC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10" r="-2" b="8217"/>
          <a:stretch/>
        </p:blipFill>
        <p:spPr>
          <a:xfrm>
            <a:off x="1" y="10"/>
            <a:ext cx="9143771" cy="5143490"/>
          </a:xfrm>
          <a:prstGeom prst="rect">
            <a:avLst/>
          </a:prstGeom>
        </p:spPr>
      </p:pic>
      <p:sp>
        <p:nvSpPr>
          <p:cNvPr id="208" name="Rectangle 19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9" y="2298698"/>
            <a:ext cx="6221411" cy="1866426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185;p32"/>
          <p:cNvSpPr txBox="1"/>
          <p:nvPr/>
        </p:nvSpPr>
        <p:spPr>
          <a:xfrm>
            <a:off x="3049133" y="2427352"/>
            <a:ext cx="5124375" cy="939451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 lnSpcReduction="10000"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Key Accomplishments &amp; challenges</a:t>
            </a:r>
          </a:p>
        </p:txBody>
      </p:sp>
      <p:cxnSp>
        <p:nvCxnSpPr>
          <p:cNvPr id="209" name="Straight Connector 20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3499860"/>
            <a:ext cx="5124375" cy="0"/>
          </a:xfrm>
          <a:prstGeom prst="line">
            <a:avLst/>
          </a:prstGeom>
          <a:ln w="31750">
            <a:solidFill>
              <a:srgbClr val="D7D58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a Team - Physical Achievements</a:t>
            </a:r>
          </a:p>
        </p:txBody>
      </p:sp>
      <p:graphicFrame>
        <p:nvGraphicFramePr>
          <p:cNvPr id="205" name="Google Shape;191;p33">
            <a:extLst>
              <a:ext uri="{FF2B5EF4-FFF2-40B4-BE49-F238E27FC236}">
                <a16:creationId xmlns:a16="http://schemas.microsoft.com/office/drawing/2014/main" id="{3E5701C0-D684-FA72-6C93-872FFCC06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74897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25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61" name="Rectangle 26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3132383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500"/>
              <a:t>As a Team - Soft Achievements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Google Shape;240;p40">
            <a:extLst>
              <a:ext uri="{FF2B5EF4-FFF2-40B4-BE49-F238E27FC236}">
                <a16:creationId xmlns:a16="http://schemas.microsoft.com/office/drawing/2014/main" id="{3225BD49-E058-9A68-0B4E-E2974BDA48F6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0808" y="1156816"/>
            <a:ext cx="3720331" cy="2390312"/>
          </a:xfrm>
          <a:prstGeom prst="rect">
            <a:avLst/>
          </a:prstGeom>
          <a:noFill/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7" name="Google Shape;197;p34">
            <a:extLst>
              <a:ext uri="{FF2B5EF4-FFF2-40B4-BE49-F238E27FC236}">
                <a16:creationId xmlns:a16="http://schemas.microsoft.com/office/drawing/2014/main" id="{C5926AE0-4949-196D-D411-E1DE06F41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641305"/>
              </p:ext>
            </p:extLst>
          </p:nvPr>
        </p:nvGraphicFramePr>
        <p:xfrm>
          <a:off x="1088685" y="1511799"/>
          <a:ext cx="3129159" cy="258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</a:t>
            </a:r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Frontend development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Axios - connecting to backend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React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DevOps exposure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00" y="1738750"/>
            <a:ext cx="4336650" cy="32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 rotWithShape="1">
          <a:blip r:embed="rId4">
            <a:alphaModFix/>
          </a:blip>
          <a:srcRect l="5626" r="23056" b="14792"/>
          <a:stretch/>
        </p:blipFill>
        <p:spPr>
          <a:xfrm>
            <a:off x="563625" y="3194325"/>
            <a:ext cx="3104300" cy="12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800" y="445025"/>
            <a:ext cx="40767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 rotWithShape="1">
          <a:blip r:embed="rId6">
            <a:alphaModFix/>
          </a:blip>
          <a:srcRect l="19301" t="30164" r="22263" b="30877"/>
          <a:stretch/>
        </p:blipFill>
        <p:spPr>
          <a:xfrm>
            <a:off x="172175" y="4137675"/>
            <a:ext cx="955875" cy="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560075" y="128250"/>
            <a:ext cx="1096200" cy="10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8" name="Rectangle 22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3132383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Joanna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1088685" y="1511799"/>
            <a:ext cx="3129159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Backend development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Coupling frontend and backend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Image posting to a 3rd party service (</a:t>
            </a:r>
            <a:r>
              <a:rPr lang="en-US" dirty="0" err="1"/>
              <a:t>cloudinary</a:t>
            </a:r>
            <a:r>
              <a:rPr lang="en-US" dirty="0"/>
              <a:t>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Database management</a:t>
            </a:r>
          </a:p>
          <a:p>
            <a:pPr indent="-228600" defTabSz="91440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Covid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endParaRPr lang="en-US" dirty="0"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0808" y="970800"/>
            <a:ext cx="3720331" cy="2762345"/>
          </a:xfrm>
          <a:prstGeom prst="rect">
            <a:avLst/>
          </a:prstGeom>
          <a:noFill/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ADF1045-FC61-45F9-B214-2286C967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6" name="Rectangle 255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416103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4162768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Harold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4162768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Full stack development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Authentication and cryptography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Git branch management</a:t>
            </a:r>
            <a:endParaRPr lang="en-US" dirty="0"/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DevOps in a collaborative environment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Team communication and coordination</a:t>
            </a: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388023" y="360831"/>
            <a:ext cx="1490471" cy="1868930"/>
          </a:xfrm>
          <a:prstGeom prst="rect">
            <a:avLst/>
          </a:prstGeom>
          <a:noFill/>
        </p:spPr>
      </p:pic>
      <p:pic>
        <p:nvPicPr>
          <p:cNvPr id="2" name="Google Shape;262;p43">
            <a:extLst>
              <a:ext uri="{FF2B5EF4-FFF2-40B4-BE49-F238E27FC236}">
                <a16:creationId xmlns:a16="http://schemas.microsoft.com/office/drawing/2014/main" id="{CFC325B2-3169-86CD-3D72-738C293DD4B4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52193" y="2353864"/>
            <a:ext cx="1962131" cy="1868930"/>
          </a:xfrm>
          <a:prstGeom prst="rect">
            <a:avLst/>
          </a:prstGeom>
          <a:noFill/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3" name="Rectangle 25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3132383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Michael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E7A87-7B4A-A605-DAC5-FE3DE14AD2D8}"/>
              </a:ext>
            </a:extLst>
          </p:cNvPr>
          <p:cNvSpPr txBox="1"/>
          <p:nvPr/>
        </p:nvSpPr>
        <p:spPr>
          <a:xfrm>
            <a:off x="1088685" y="1511799"/>
            <a:ext cx="3129159" cy="2587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Learning JavaScript, React, MongoDB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Backend API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CRUD database functions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Relationship between frontend and backend 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Documentation 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/>
              <a:t>Unit Testing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0766DD-F8ED-3C2D-EFE6-7FA864BA8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9892" y="823964"/>
            <a:ext cx="3277097" cy="34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290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3" name="Picture 292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885D4A50-6846-431E-A61E-5C6DC09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7202456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Xiaolan</a:t>
            </a:r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1088684" y="1511799"/>
            <a:ext cx="3130754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Frontend development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Axios</a:t>
            </a:r>
            <a:r>
              <a:rPr lang="en-US" dirty="0"/>
              <a:t> - connecting to backend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React</a:t>
            </a:r>
          </a:p>
          <a:p>
            <a:pPr marL="914400" lvl="1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Medical condition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Out of date tutorial 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C8D378B-3E69-4789-83F3-63045478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82367" y="1509607"/>
            <a:ext cx="3711494" cy="2590151"/>
            <a:chOff x="7807230" y="2012810"/>
            <a:chExt cx="3251252" cy="3459865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7FB05BB9-2D11-4461-8B53-81E2267C5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26C96B5B-F117-4565-A934-F481329A9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oogle Shape;269;p44">
            <a:extLst>
              <a:ext uri="{FF2B5EF4-FFF2-40B4-BE49-F238E27FC236}">
                <a16:creationId xmlns:a16="http://schemas.microsoft.com/office/drawing/2014/main" id="{01B84008-7E54-5219-95D3-DD05BE856099}"/>
              </a:ext>
            </a:extLst>
          </p:cNvPr>
          <p:cNvPicPr preferRelativeResize="0"/>
          <p:nvPr/>
        </p:nvPicPr>
        <p:blipFill rotWithShape="1">
          <a:blip r:embed="rId4"/>
          <a:srcRect t="2599" r="-3" b="2597"/>
          <a:stretch/>
        </p:blipFill>
        <p:spPr>
          <a:xfrm rot="5400000">
            <a:off x="4369352" y="1969270"/>
            <a:ext cx="2343263" cy="1666084"/>
          </a:xfrm>
          <a:prstGeom prst="rect">
            <a:avLst/>
          </a:prstGeom>
          <a:noFill/>
        </p:spPr>
      </p:pic>
      <p:pic>
        <p:nvPicPr>
          <p:cNvPr id="2" name="Google Shape;247;p41">
            <a:extLst>
              <a:ext uri="{FF2B5EF4-FFF2-40B4-BE49-F238E27FC236}">
                <a16:creationId xmlns:a16="http://schemas.microsoft.com/office/drawing/2014/main" id="{6C61EEEF-52DF-911B-5BD7-7C575BD19918}"/>
              </a:ext>
            </a:extLst>
          </p:cNvPr>
          <p:cNvPicPr preferRelativeResize="0"/>
          <p:nvPr/>
        </p:nvPicPr>
        <p:blipFill rotWithShape="1">
          <a:blip r:embed="rId5"/>
          <a:srcRect l="9040" r="23056" b="-3"/>
          <a:stretch/>
        </p:blipFill>
        <p:spPr>
          <a:xfrm>
            <a:off x="6499540" y="1634146"/>
            <a:ext cx="1666084" cy="2343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24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3" name="Rectangle 252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9" name="Google Shape;239;p40"/>
          <p:cNvSpPr txBox="1"/>
          <p:nvPr/>
        </p:nvSpPr>
        <p:spPr>
          <a:xfrm>
            <a:off x="1088684" y="1106227"/>
            <a:ext cx="3129160" cy="236455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atin typeface="+mj-lt"/>
                <a:ea typeface="+mj-ea"/>
                <a:cs typeface="+mj-cs"/>
              </a:rPr>
              <a:t>Key </a:t>
            </a:r>
          </a:p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atin typeface="+mj-lt"/>
                <a:ea typeface="+mj-ea"/>
                <a:cs typeface="+mj-cs"/>
              </a:rPr>
              <a:t>Challenges</a:t>
            </a:r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0808" y="1156816"/>
            <a:ext cx="3720331" cy="2390312"/>
          </a:xfrm>
          <a:prstGeom prst="rect">
            <a:avLst/>
          </a:prstGeom>
          <a:noFill/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74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7202456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 dirty="0"/>
              <a:t>Overall Requirements</a:t>
            </a:r>
          </a:p>
        </p:txBody>
      </p:sp>
      <p:cxnSp>
        <p:nvCxnSpPr>
          <p:cNvPr id="88" name="Straight Connector 76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390315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 78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62889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63" name="Google Shape;61;p14">
            <a:extLst>
              <a:ext uri="{FF2B5EF4-FFF2-40B4-BE49-F238E27FC236}">
                <a16:creationId xmlns:a16="http://schemas.microsoft.com/office/drawing/2014/main" id="{D0D06B8B-6651-79FA-759E-BD5E9345F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297218"/>
              </p:ext>
            </p:extLst>
          </p:nvPr>
        </p:nvGraphicFramePr>
        <p:xfrm>
          <a:off x="1088231" y="1748622"/>
          <a:ext cx="7203281" cy="279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311700" y="190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229775" y="675575"/>
            <a:ext cx="4467000" cy="18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Learning to debug and check client responses - AXIOS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Understanding back end to couple + GIT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Redoing whole front end </a:t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50" y="2455950"/>
            <a:ext cx="2816075" cy="26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400" y="366239"/>
            <a:ext cx="3883174" cy="44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6835975" y="3882800"/>
            <a:ext cx="1914600" cy="48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{/* cOMMent */}</a:t>
            </a:r>
            <a:endParaRPr sz="18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1088684" y="603389"/>
            <a:ext cx="7202456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 dirty="0"/>
              <a:t>Joanna</a:t>
            </a:r>
          </a:p>
        </p:txBody>
      </p:sp>
      <p:pic>
        <p:nvPicPr>
          <p:cNvPr id="1026" name="Picture 2" descr="COVID-19 Coronavirus: Testing for COVID-19">
            <a:extLst>
              <a:ext uri="{FF2B5EF4-FFF2-40B4-BE49-F238E27FC236}">
                <a16:creationId xmlns:a16="http://schemas.microsoft.com/office/drawing/2014/main" id="{E8568AAA-40C3-6428-BF65-F7A04F0F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7846" y="1708493"/>
            <a:ext cx="2194574" cy="21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3644302" y="1511800"/>
            <a:ext cx="4646838" cy="258796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Image posting to a 3rd party service (</a:t>
            </a:r>
            <a:r>
              <a:rPr lang="en-US" dirty="0" err="1"/>
              <a:t>cloudinary</a:t>
            </a:r>
            <a:r>
              <a:rPr lang="en-US" dirty="0"/>
              <a:t>)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Limited knowledge of React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3132383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Harold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1"/>
          </p:nvPr>
        </p:nvSpPr>
        <p:spPr>
          <a:xfrm>
            <a:off x="1088685" y="1511799"/>
            <a:ext cx="3129159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New to </a:t>
            </a:r>
            <a:r>
              <a:rPr lang="en-US" sz="1400" dirty="0" err="1"/>
              <a:t>Javascript</a:t>
            </a:r>
            <a:endParaRPr lang="en-US" sz="1400" dirty="0"/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Agile Process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Authentication and cryptography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Git branch management</a:t>
            </a: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96028" y="604187"/>
            <a:ext cx="3669891" cy="3495571"/>
          </a:xfrm>
          <a:prstGeom prst="rect">
            <a:avLst/>
          </a:prstGeom>
          <a:noFill/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5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74" name="Picture 205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075" name="Straight Connector 205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Connector 2060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77" name="Rectangle 206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8" name="Straight Connector 206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31330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3132383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 dirty="0"/>
              <a:t>Michael</a:t>
            </a:r>
          </a:p>
        </p:txBody>
      </p:sp>
      <p:sp>
        <p:nvSpPr>
          <p:cNvPr id="2079" name="Rectangle 206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1088685" y="1511799"/>
            <a:ext cx="3129159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 defTabSz="914400" fontAlgn="base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AU" sz="1400" dirty="0"/>
              <a:t>Learning </a:t>
            </a:r>
            <a:r>
              <a:rPr lang="en-AU" sz="1400" dirty="0" err="1"/>
              <a:t>Javascript</a:t>
            </a:r>
            <a:r>
              <a:rPr lang="en-AU" sz="1400" dirty="0"/>
              <a:t>, React, MongoDB</a:t>
            </a:r>
          </a:p>
          <a:p>
            <a:pPr indent="-228600" defTabSz="914400" fontAlgn="base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AU" sz="1400" dirty="0"/>
              <a:t>Relationship between frontend and backend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400" dirty="0"/>
              <a:t>Documentation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2ED8D5-AD79-D794-9B92-4B9BBEE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2425" y="604187"/>
            <a:ext cx="3277097" cy="34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206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081" name="Straight Connector 207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15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27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26481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088685" y="603390"/>
            <a:ext cx="2647617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/>
              <a:t>Xiaolan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1088685" y="1511799"/>
            <a:ext cx="2644893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Limited knowledge about react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Medical condition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Out of date tutorial </a:t>
            </a: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098" y="361628"/>
            <a:ext cx="4568843" cy="3861826"/>
            <a:chOff x="5446003" y="583365"/>
            <a:chExt cx="6091790" cy="518192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9" name="Google Shape;269;p44"/>
          <p:cNvPicPr preferRelativeResize="0"/>
          <p:nvPr/>
        </p:nvPicPr>
        <p:blipFill rotWithShape="1">
          <a:blip r:embed="rId4"/>
          <a:srcRect l="3243" r="36619" b="1"/>
          <a:stretch/>
        </p:blipFill>
        <p:spPr>
          <a:xfrm rot="5400000">
            <a:off x="4928711" y="478991"/>
            <a:ext cx="2899629" cy="3616163"/>
          </a:xfrm>
          <a:prstGeom prst="rect">
            <a:avLst/>
          </a:prstGeom>
          <a:noFill/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Steps</a:t>
            </a:r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Register page - sign 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Login with new user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Home page + show more items 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Filter sort by btn 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Item information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Add to cart btn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Wishlist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Show wishlist page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Remove from wishlist page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Sell -&gt; create new item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Show new item in sell page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Groups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Group display and join group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Show that group joined - Computer group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Show items inside group - computer group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Add something else to cart from computer group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Create new group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Cart view 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Remove item from cart - make sure at least 3 items in cart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checkout</a:t>
            </a:r>
            <a:endParaRPr/>
          </a:p>
          <a:p>
            <a:pPr marL="457200" lvl="0" indent="-29146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80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82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416103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7" name="Rectangle 84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088685" y="1511799"/>
            <a:ext cx="4162766" cy="258795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Create Group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Join Group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List items under a group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View items under a group</a:t>
            </a:r>
          </a:p>
        </p:txBody>
      </p:sp>
      <p:grpSp>
        <p:nvGrpSpPr>
          <p:cNvPr id="98" name="Group 86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361628"/>
            <a:ext cx="3055899" cy="3861826"/>
            <a:chOff x="7463259" y="583365"/>
            <a:chExt cx="4074533" cy="5181928"/>
          </a:xfrm>
        </p:grpSpPr>
        <p:sp>
          <p:nvSpPr>
            <p:cNvPr id="99" name="Rectangle 87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88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Google Shape;68;p15"/>
          <p:cNvPicPr preferRelativeResize="0"/>
          <p:nvPr/>
        </p:nvPicPr>
        <p:blipFill rotWithShape="1">
          <a:blip r:embed="rId4"/>
          <a:srcRect l="5288" r="48197" b="4"/>
          <a:stretch/>
        </p:blipFill>
        <p:spPr>
          <a:xfrm>
            <a:off x="6087279" y="837258"/>
            <a:ext cx="2099328" cy="2899629"/>
          </a:xfrm>
          <a:prstGeom prst="rect">
            <a:avLst/>
          </a:prstGeom>
          <a:noFill/>
        </p:spPr>
      </p:pic>
      <p:pic>
        <p:nvPicPr>
          <p:cNvPr id="101" name="Picture 90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02" name="Straight Connector 92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37CA9883-BC4A-63BD-9FBF-04D952ED5854}"/>
              </a:ext>
            </a:extLst>
          </p:cNvPr>
          <p:cNvSpPr txBox="1">
            <a:spLocks/>
          </p:cNvSpPr>
          <p:nvPr/>
        </p:nvSpPr>
        <p:spPr>
          <a:xfrm>
            <a:off x="1088684" y="603389"/>
            <a:ext cx="7202456" cy="78692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914400">
              <a:spcBef>
                <a:spcPct val="0"/>
              </a:spcBef>
            </a:pPr>
            <a:r>
              <a:rPr lang="en-US" sz="3200" dirty="0"/>
              <a:t>Groups feature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0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Login/Authentication Interface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4294967295"/>
          </p:nvPr>
        </p:nvSpPr>
        <p:spPr>
          <a:xfrm>
            <a:off x="7031038" y="444500"/>
            <a:ext cx="211296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Item Display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5" y="1411225"/>
            <a:ext cx="3026224" cy="2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650" y="1502688"/>
            <a:ext cx="4660101" cy="25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 &amp; Wishlist</a:t>
            </a: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22" y="1386950"/>
            <a:ext cx="3700899" cy="27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8550"/>
            <a:ext cx="4103777" cy="23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64271" y="1106226"/>
            <a:ext cx="2269918" cy="1401570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300"/>
              <a:t>Commenting &amp; Friending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3006" y="2644872"/>
            <a:ext cx="22677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92978" y="361628"/>
            <a:ext cx="5670086" cy="3861826"/>
            <a:chOff x="7463258" y="583365"/>
            <a:chExt cx="7560115" cy="5181928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4097" y="732824"/>
            <a:ext cx="4948294" cy="31021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36948" y="837258"/>
            <a:ext cx="2167472" cy="2899629"/>
          </a:xfrm>
          <a:prstGeom prst="rect">
            <a:avLst/>
          </a:prstGeom>
          <a:noFill/>
        </p:spPr>
      </p:pic>
      <p:pic>
        <p:nvPicPr>
          <p:cNvPr id="90" name="Google Shape;90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887357" y="1139724"/>
            <a:ext cx="2294697" cy="2294697"/>
          </a:xfrm>
          <a:prstGeom prst="rect">
            <a:avLst/>
          </a:prstGeom>
          <a:noFill/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Close-up of circuit board">
            <a:extLst>
              <a:ext uri="{FF2B5EF4-FFF2-40B4-BE49-F238E27FC236}">
                <a16:creationId xmlns:a16="http://schemas.microsoft.com/office/drawing/2014/main" id="{9BDE9B59-C863-AD0A-E19A-E0F4446F0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70" r="-2" b="4157"/>
          <a:stretch/>
        </p:blipFill>
        <p:spPr>
          <a:xfrm>
            <a:off x="20" y="10"/>
            <a:ext cx="9143751" cy="514349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8014" y="3679011"/>
            <a:ext cx="4207985" cy="108784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19"/>
          <p:cNvSpPr txBox="1"/>
          <p:nvPr/>
        </p:nvSpPr>
        <p:spPr>
          <a:xfrm>
            <a:off x="4570809" y="3929348"/>
            <a:ext cx="3959617" cy="72006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cap="all">
                <a:solidFill>
                  <a:srgbClr val="FFFFFE"/>
                </a:solidFill>
                <a:latin typeface="+mj-lt"/>
                <a:ea typeface="+mj-ea"/>
                <a:cs typeface="+mj-cs"/>
              </a:rPr>
              <a:t>Technologies Used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808" y="3805197"/>
            <a:ext cx="3962397" cy="0"/>
          </a:xfrm>
          <a:prstGeom prst="line">
            <a:avLst/>
          </a:prstGeom>
          <a:ln w="31750">
            <a:solidFill>
              <a:srgbClr val="95594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577" b="1">
                <a:solidFill>
                  <a:schemeClr val="dk2"/>
                </a:solidFill>
              </a:rPr>
              <a:t>Technologies used - MERN &amp; Render</a:t>
            </a:r>
            <a:endParaRPr lang="en-GB" sz="3577" b="1"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682800" y="1478725"/>
            <a:ext cx="514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None/>
            </a:pPr>
            <a:r>
              <a:rPr lang="en-GB">
                <a:solidFill>
                  <a:srgbClr val="42494F"/>
                </a:solidFill>
              </a:rPr>
              <a:t>MongoDB — document database</a:t>
            </a: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None/>
            </a:pPr>
            <a:r>
              <a:rPr lang="en-GB">
                <a:solidFill>
                  <a:srgbClr val="42494F"/>
                </a:solidFill>
              </a:rPr>
              <a:t>Express(.js) — Node.js web framework</a:t>
            </a: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None/>
            </a:pPr>
            <a:r>
              <a:rPr lang="en-GB">
                <a:solidFill>
                  <a:srgbClr val="42494F"/>
                </a:solidFill>
              </a:rPr>
              <a:t>React(.js) — a client-side JavaScript framework</a:t>
            </a: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None/>
            </a:pPr>
            <a:r>
              <a:rPr lang="en-GB">
                <a:solidFill>
                  <a:srgbClr val="42494F"/>
                </a:solidFill>
              </a:rPr>
              <a:t>Node(.js) — the premier JavaScript web server</a:t>
            </a: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2494F"/>
              </a:buClr>
              <a:buSzPts val="1200"/>
              <a:buFont typeface="Arial"/>
              <a:buNone/>
            </a:pPr>
            <a:endParaRPr lang="en-GB"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Render </a:t>
            </a:r>
            <a:r>
              <a:rPr lang="en-GB">
                <a:solidFill>
                  <a:srgbClr val="42494F"/>
                </a:solidFill>
              </a:rPr>
              <a:t>— </a:t>
            </a: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</a:rPr>
              <a:t>unified cloud to build and run the website</a:t>
            </a:r>
            <a:endParaRPr lang="en-GB" sz="2200"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l="22564" r="21513"/>
          <a:stretch/>
        </p:blipFill>
        <p:spPr>
          <a:xfrm>
            <a:off x="311700" y="1017727"/>
            <a:ext cx="3162676" cy="26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82" y="3958569"/>
            <a:ext cx="262351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575" y="25163"/>
            <a:ext cx="2114425" cy="14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{63992866-B8BC-0946-AFAA-9B277ED53234}tf10001119</Template>
  <TotalTime>91</TotalTime>
  <Words>594</Words>
  <Application>Microsoft Macintosh PowerPoint</Application>
  <PresentationFormat>On-screen Show (16:9)</PresentationFormat>
  <Paragraphs>162</Paragraphs>
  <Slides>35</Slides>
  <Notes>34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Gallery</vt:lpstr>
      <vt:lpstr>Market34 - Showcase</vt:lpstr>
      <vt:lpstr>Team details</vt:lpstr>
      <vt:lpstr>Overall Requirements</vt:lpstr>
      <vt:lpstr>PowerPoint Presentation</vt:lpstr>
      <vt:lpstr>Item Display</vt:lpstr>
      <vt:lpstr>Cart &amp; Wishlist</vt:lpstr>
      <vt:lpstr>Commenting &amp; Friending</vt:lpstr>
      <vt:lpstr>PowerPoint Presentation</vt:lpstr>
      <vt:lpstr>Technologies used - MERN &amp; Render</vt:lpstr>
      <vt:lpstr>PowerPoint Presentation</vt:lpstr>
      <vt:lpstr>PowerPoint Presentation</vt:lpstr>
      <vt:lpstr>PowerPoint Presentation</vt:lpstr>
      <vt:lpstr>What was delivered</vt:lpstr>
      <vt:lpstr>What was delivered</vt:lpstr>
      <vt:lpstr>What was delivered</vt:lpstr>
      <vt:lpstr>What was delivered</vt:lpstr>
      <vt:lpstr>PowerPoint Presentation</vt:lpstr>
      <vt:lpstr>Color Choices and Typography </vt:lpstr>
      <vt:lpstr>UI Navigation </vt:lpstr>
      <vt:lpstr>Layout </vt:lpstr>
      <vt:lpstr>PowerPoint Presentation</vt:lpstr>
      <vt:lpstr>As a Team - Physical Achievements</vt:lpstr>
      <vt:lpstr>As a Team - Soft Achievements</vt:lpstr>
      <vt:lpstr>Elizabeth</vt:lpstr>
      <vt:lpstr>Joanna</vt:lpstr>
      <vt:lpstr>Harold</vt:lpstr>
      <vt:lpstr>Michael</vt:lpstr>
      <vt:lpstr>Xiaolan</vt:lpstr>
      <vt:lpstr>PowerPoint Presentation</vt:lpstr>
      <vt:lpstr>Elizabeth </vt:lpstr>
      <vt:lpstr>Joanna</vt:lpstr>
      <vt:lpstr>Harold</vt:lpstr>
      <vt:lpstr>Michael</vt:lpstr>
      <vt:lpstr>Xiaolan</vt:lpstr>
      <vt:lpstr>Demo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Market34 - Showcase</dc:title>
  <cp:lastModifiedBy>Harold Liu</cp:lastModifiedBy>
  <cp:revision>2</cp:revision>
  <dcterms:modified xsi:type="dcterms:W3CDTF">2022-10-19T05:10:29Z</dcterms:modified>
</cp:coreProperties>
</file>